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5" r:id="rId3"/>
    <p:sldId id="377" r:id="rId4"/>
    <p:sldId id="366" r:id="rId5"/>
    <p:sldId id="399" r:id="rId6"/>
    <p:sldId id="443" r:id="rId7"/>
    <p:sldId id="418" r:id="rId8"/>
    <p:sldId id="421" r:id="rId9"/>
    <p:sldId id="422" r:id="rId10"/>
    <p:sldId id="441" r:id="rId11"/>
    <p:sldId id="424" r:id="rId12"/>
    <p:sldId id="444" r:id="rId13"/>
    <p:sldId id="447" r:id="rId14"/>
    <p:sldId id="445" r:id="rId15"/>
    <p:sldId id="446" r:id="rId16"/>
    <p:sldId id="449" r:id="rId17"/>
    <p:sldId id="448" r:id="rId18"/>
    <p:sldId id="450" r:id="rId19"/>
    <p:sldId id="451" r:id="rId20"/>
    <p:sldId id="425" r:id="rId21"/>
    <p:sldId id="455" r:id="rId22"/>
    <p:sldId id="452" r:id="rId23"/>
    <p:sldId id="453" r:id="rId24"/>
    <p:sldId id="45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3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9AB14-FFEC-4A4C-B60C-FF7712DF0934}" type="datetimeFigureOut">
              <a:rPr lang="en-US" smtClean="0"/>
              <a:t>11/7/19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52D3-88BA-CF4B-BEF3-DB6E40A060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4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FA52D3-88BA-CF4B-BEF3-DB6E40A060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16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1247"/>
            <a:ext cx="7772400" cy="1470025"/>
          </a:xfrm>
        </p:spPr>
        <p:txBody>
          <a:bodyPr/>
          <a:lstStyle/>
          <a:p>
            <a:r>
              <a:rPr lang="en-US" b="1" dirty="0">
                <a:latin typeface="Arial"/>
                <a:cs typeface="Arial"/>
              </a:rPr>
              <a:t>ASIAN AMERICANS IN MEDIA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550" y="3926952"/>
            <a:ext cx="8359523" cy="2607412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/>
                <a:cs typeface="Arial"/>
              </a:rPr>
              <a:t>Week 10: Contemporary Topics I </a:t>
            </a:r>
          </a:p>
          <a:p>
            <a:r>
              <a:rPr lang="en-US" sz="4000" b="1" dirty="0">
                <a:latin typeface="Arial"/>
                <a:cs typeface="Arial"/>
              </a:rPr>
              <a:t>Asian American Feature Films — Mississippi Masala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2120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is the representational politics of this film?  For example, how are the Indians represented?</a:t>
            </a:r>
          </a:p>
          <a:p>
            <a:endParaRPr lang="en-US" sz="3200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135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is the representational politics of this film?  For example, how are the Indians represented?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about its African American representation?</a:t>
            </a:r>
          </a:p>
          <a:p>
            <a:endParaRPr lang="en-US" sz="3200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8116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E425-14B2-D14E-91EC-37CF71A44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28A62-8B30-6F41-809A-D14CB1140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05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How does the representation of interracial romance in this film compare to other examples we studied (e.g. </a:t>
            </a:r>
            <a:r>
              <a:rPr lang="en-US" sz="3200" i="1" dirty="0">
                <a:latin typeface="Arial"/>
                <a:cs typeface="Arial"/>
              </a:rPr>
              <a:t>Broken Blossoms</a:t>
            </a:r>
            <a:r>
              <a:rPr lang="en-US" sz="3200" dirty="0">
                <a:latin typeface="Arial"/>
                <a:cs typeface="Arial"/>
              </a:rPr>
              <a:t>) in this class?</a:t>
            </a:r>
          </a:p>
          <a:p>
            <a:endParaRPr lang="en-US" sz="3200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8105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How does the representation of interracial romance in this film compare to other examples we studied (e.g. </a:t>
            </a:r>
            <a:r>
              <a:rPr lang="en-US" sz="3200" i="1" dirty="0">
                <a:latin typeface="Arial"/>
                <a:cs typeface="Arial"/>
              </a:rPr>
              <a:t>Broken Blossoms</a:t>
            </a:r>
            <a:r>
              <a:rPr lang="en-US" sz="3200" dirty="0">
                <a:latin typeface="Arial"/>
                <a:cs typeface="Arial"/>
              </a:rPr>
              <a:t>) in this class?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about other aspects of interracial relationship depicted in the film?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3538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801E-EFBC-BA4A-B218-85A08D939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6004A-C107-CC45-B831-A73E8651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27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687" y="428178"/>
            <a:ext cx="83646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Comparative Analysis: </a:t>
            </a:r>
            <a:r>
              <a:rPr lang="en-US" sz="3200" b="1" i="1" dirty="0">
                <a:latin typeface="Arial"/>
                <a:cs typeface="Arial"/>
              </a:rPr>
              <a:t>Mississippi Masala </a:t>
            </a:r>
            <a:r>
              <a:rPr lang="en-US" sz="3200" b="1" dirty="0">
                <a:latin typeface="Arial"/>
                <a:cs typeface="Arial"/>
              </a:rPr>
              <a:t>and </a:t>
            </a:r>
            <a:r>
              <a:rPr lang="en-US" sz="3200" b="1" i="1" dirty="0">
                <a:latin typeface="Arial"/>
                <a:cs typeface="Arial"/>
              </a:rPr>
              <a:t>Voices in the Morning </a:t>
            </a:r>
            <a:r>
              <a:rPr lang="en-US" sz="3200" b="1" dirty="0">
                <a:latin typeface="Arial"/>
                <a:cs typeface="Arial"/>
              </a:rPr>
              <a:t>(1992) dir. Meena Nanji</a:t>
            </a:r>
          </a:p>
          <a:p>
            <a:endParaRPr lang="en-US" sz="3200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7132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687" y="428178"/>
            <a:ext cx="83646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Comparative Analysis: </a:t>
            </a:r>
            <a:r>
              <a:rPr lang="en-US" sz="3200" b="1" i="1" dirty="0">
                <a:latin typeface="Arial"/>
                <a:cs typeface="Arial"/>
              </a:rPr>
              <a:t>Mississippi Masala </a:t>
            </a:r>
            <a:r>
              <a:rPr lang="en-US" sz="3200" b="1" dirty="0">
                <a:latin typeface="Arial"/>
                <a:cs typeface="Arial"/>
              </a:rPr>
              <a:t>and </a:t>
            </a:r>
            <a:r>
              <a:rPr lang="en-US" sz="3200" b="1" i="1" dirty="0">
                <a:latin typeface="Arial"/>
                <a:cs typeface="Arial"/>
              </a:rPr>
              <a:t>Voices in the Morning </a:t>
            </a:r>
            <a:r>
              <a:rPr lang="en-US" sz="3200" b="1" dirty="0">
                <a:latin typeface="Arial"/>
                <a:cs typeface="Arial"/>
              </a:rPr>
              <a:t>(1992) dir. Meena Nanji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are the similarities and differences between these two media works (representation, formal language, issues)?</a:t>
            </a:r>
          </a:p>
          <a:p>
            <a:endParaRPr lang="en-US" sz="3200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280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687" y="428178"/>
            <a:ext cx="83646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Comparative Analysis: </a:t>
            </a:r>
            <a:r>
              <a:rPr lang="en-US" sz="3200" b="1" i="1" dirty="0">
                <a:latin typeface="Arial"/>
                <a:cs typeface="Arial"/>
              </a:rPr>
              <a:t>Mississippi Masala </a:t>
            </a:r>
            <a:r>
              <a:rPr lang="en-US" sz="3200" b="1" dirty="0">
                <a:latin typeface="Arial"/>
                <a:cs typeface="Arial"/>
              </a:rPr>
              <a:t>and </a:t>
            </a:r>
            <a:r>
              <a:rPr lang="en-US" sz="3200" b="1" i="1" dirty="0">
                <a:latin typeface="Arial"/>
                <a:cs typeface="Arial"/>
              </a:rPr>
              <a:t>Voices in the Morning </a:t>
            </a:r>
            <a:r>
              <a:rPr lang="en-US" sz="3200" b="1" dirty="0">
                <a:latin typeface="Arial"/>
                <a:cs typeface="Arial"/>
              </a:rPr>
              <a:t>(1992) dir. Meena Nanji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are the similarities and differences between these two media works (representation, formal language, issues)?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Compare the representation of South Asian women’s experiences in these two works.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215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609306"/>
            <a:ext cx="7416116" cy="59180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latin typeface="Arial"/>
                <a:cs typeface="Arial"/>
              </a:rPr>
              <a:t>Key Terms:</a:t>
            </a:r>
          </a:p>
          <a:p>
            <a:pPr algn="l"/>
            <a:endParaRPr lang="en-US" sz="4000" b="1" dirty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Asian American feature films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South Asian diaspora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Interracial relations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Stereotype and realism</a:t>
            </a:r>
          </a:p>
          <a:p>
            <a:pPr marL="1028700" lvl="1" indent="-571500" algn="l"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8418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991" y="162311"/>
            <a:ext cx="8364626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Film Festival Assignment:</a:t>
            </a:r>
          </a:p>
          <a:p>
            <a:endParaRPr lang="en-US" sz="3200" b="1" dirty="0">
              <a:latin typeface="Arial"/>
              <a:cs typeface="Arial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Shorts (program about parent/child relationships, immigrant experience)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ASWANG NEXT DOOR (2017) Dir. Bernard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Badion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CURD (2019) Dir. Varun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Chounal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FIRST GENERATION (2017) Dir. Jeannie Nguyen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ILY (2018) Dir.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Jingyi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Shao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LIQUOR STORE BABIES (2018) Dir. So Yun Um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INN (2017) Dir. Zion Chan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SISTER (2018) Dir.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SUNNY (2017) Dir. Sam Chung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YASAMIN (2017) Dir. Julia Elihu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GOING BACK TO CHINA (2019) Dir. Emily Ting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LOVE BOAT: TAIWAN (2019) Dir. Valerie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Festival event: date / time / venue?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Programming groups</a:t>
            </a:r>
          </a:p>
          <a:p>
            <a:endParaRPr lang="en-US" sz="3200" b="1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853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1970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Do you find any representation in the film stereotypical?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8203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Do you find any representation in the film stereotypical?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Discuss in relationship to the Mehta and Stam/Shohat readings?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3701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Discussion Questions: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Do you find any representation in the film stereotypical?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Discuss in relationship to the Mehta and Stam/Shohat readings?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are the limitations to stereotype analysis / critique?</a:t>
            </a:r>
          </a:p>
        </p:txBody>
      </p:sp>
    </p:spTree>
    <p:extLst>
      <p:ext uri="{BB962C8B-B14F-4D97-AF65-F5344CB8AC3E}">
        <p14:creationId xmlns:p14="http://schemas.microsoft.com/office/powerpoint/2010/main" val="127903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1022282"/>
            <a:ext cx="83646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Opening / Credit Sequence:</a:t>
            </a:r>
            <a:endParaRPr lang="en-US" sz="3200" dirty="0">
              <a:latin typeface="Arial"/>
              <a:cs typeface="Arial"/>
            </a:endParaRP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What does this sequence tell you about the film you are about to see?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781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8923" y="520511"/>
            <a:ext cx="413836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/>
                <a:cs typeface="Arial"/>
              </a:rPr>
              <a:t>Mississippi Masala </a:t>
            </a:r>
            <a:r>
              <a:rPr lang="en-US" sz="3600" dirty="0">
                <a:latin typeface="Arial"/>
                <a:cs typeface="Arial"/>
              </a:rPr>
              <a:t>(1991) </a:t>
            </a:r>
          </a:p>
          <a:p>
            <a:endParaRPr lang="en-US" sz="3600" dirty="0">
              <a:latin typeface="Arial"/>
              <a:cs typeface="Arial"/>
            </a:endParaRPr>
          </a:p>
          <a:p>
            <a:r>
              <a:rPr lang="en-US" sz="3600" dirty="0">
                <a:latin typeface="Arial"/>
                <a:cs typeface="Arial"/>
              </a:rPr>
              <a:t>Dir. Mira Nair</a:t>
            </a:r>
          </a:p>
          <a:p>
            <a:endParaRPr lang="en-US" sz="36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Starring Denzel Washington, Sarita Choudhury, Roshan Seth, Sharmila Tagore, Charles S. Dutton, Joe Seneca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DC8364-43F3-0040-B97E-B9A4992E5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7286" y="190597"/>
            <a:ext cx="4487792" cy="638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755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2202" y="586488"/>
            <a:ext cx="36439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/>
                <a:cs typeface="Arial"/>
              </a:rPr>
              <a:t>Mira Nair</a:t>
            </a:r>
          </a:p>
          <a:p>
            <a:endParaRPr lang="en-US" sz="3200" dirty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Arial"/>
                <a:cs typeface="Arial"/>
              </a:rPr>
              <a:t>Born in India, 1957, educated in India and the U.S.</a:t>
            </a:r>
          </a:p>
        </p:txBody>
      </p:sp>
      <p:sp>
        <p:nvSpPr>
          <p:cNvPr id="4" name="Rectangle 3"/>
          <p:cNvSpPr/>
          <p:nvPr/>
        </p:nvSpPr>
        <p:spPr>
          <a:xfrm>
            <a:off x="372202" y="3997952"/>
            <a:ext cx="850204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latin typeface="Arial"/>
                <a:cs typeface="Arial"/>
              </a:rPr>
              <a:t>Began her filmmaking career producing documentaries.</a:t>
            </a:r>
          </a:p>
          <a:p>
            <a:pPr marL="457200" indent="-4572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Arial"/>
                <a:cs typeface="Arial"/>
              </a:rPr>
              <a:t>Her first feature film is </a:t>
            </a:r>
            <a:r>
              <a:rPr lang="en-US" sz="3200" i="1" dirty="0">
                <a:latin typeface="Arial"/>
                <a:cs typeface="Arial"/>
              </a:rPr>
              <a:t>Salaam Bombay! </a:t>
            </a:r>
            <a:r>
              <a:rPr lang="en-US" sz="3200" dirty="0">
                <a:latin typeface="Arial"/>
                <a:cs typeface="Arial"/>
              </a:rPr>
              <a:t>Which won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Camera D’or and Prix du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9A83D2-4900-4A4B-ABC8-6DD60E5DF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154" y="283567"/>
            <a:ext cx="4858097" cy="341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4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2201" y="283567"/>
            <a:ext cx="850204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Public at the Cannes Film Festival in 1988, and was nominated for Best Foreign Language Film at the Academy Awards in 1989.</a:t>
            </a:r>
          </a:p>
          <a:p>
            <a:pPr marL="457200" indent="-4572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3200" i="1" dirty="0">
                <a:latin typeface="Arial"/>
                <a:cs typeface="Arial"/>
              </a:rPr>
              <a:t>Mississippi Masala </a:t>
            </a:r>
            <a:r>
              <a:rPr lang="en-US" sz="3200" dirty="0">
                <a:latin typeface="Arial"/>
                <a:cs typeface="Arial"/>
              </a:rPr>
              <a:t>is her second feature film.  Other titles include </a:t>
            </a:r>
            <a:r>
              <a:rPr lang="en-US" sz="3200" i="1" dirty="0">
                <a:latin typeface="Arial"/>
                <a:cs typeface="Arial"/>
              </a:rPr>
              <a:t>Kama Sutra: A Tale of Love </a:t>
            </a:r>
            <a:r>
              <a:rPr lang="en-US" sz="3200" dirty="0">
                <a:latin typeface="Arial"/>
                <a:cs typeface="Arial"/>
              </a:rPr>
              <a:t>(1996), </a:t>
            </a:r>
            <a:r>
              <a:rPr lang="en-US" sz="3200" i="1" dirty="0">
                <a:latin typeface="Arial"/>
                <a:cs typeface="Arial"/>
              </a:rPr>
              <a:t>The Perez Family</a:t>
            </a:r>
            <a:r>
              <a:rPr lang="en-US" sz="3200" dirty="0">
                <a:latin typeface="Arial"/>
                <a:cs typeface="Arial"/>
              </a:rPr>
              <a:t> (1995), </a:t>
            </a:r>
            <a:r>
              <a:rPr lang="en-US" sz="3200" i="1" dirty="0">
                <a:latin typeface="Arial"/>
                <a:cs typeface="Arial"/>
              </a:rPr>
              <a:t>Monsoon Wedding </a:t>
            </a:r>
            <a:r>
              <a:rPr lang="en-US" sz="3200" dirty="0">
                <a:latin typeface="Arial"/>
                <a:cs typeface="Arial"/>
              </a:rPr>
              <a:t>(2001), and </a:t>
            </a:r>
            <a:r>
              <a:rPr lang="en-US" sz="3200" i="1" dirty="0">
                <a:latin typeface="Arial"/>
                <a:cs typeface="Arial"/>
              </a:rPr>
              <a:t>The Namesake</a:t>
            </a:r>
            <a:r>
              <a:rPr lang="en-US" sz="3200" dirty="0">
                <a:latin typeface="Arial"/>
                <a:cs typeface="Arial"/>
              </a:rPr>
              <a:t> (2006). </a:t>
            </a:r>
          </a:p>
          <a:p>
            <a:pPr marL="457200" lvl="0" indent="-4572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3200" dirty="0">
                <a:latin typeface="Arial"/>
                <a:cs typeface="Arial"/>
              </a:rPr>
              <a:t>Her most recent film is </a:t>
            </a:r>
            <a:r>
              <a:rPr lang="en-US" sz="3200" i="1" dirty="0">
                <a:latin typeface="Arial"/>
                <a:cs typeface="Arial"/>
              </a:rPr>
              <a:t>Queen of Katwe </a:t>
            </a:r>
            <a:r>
              <a:rPr lang="en-US" sz="3200" dirty="0">
                <a:latin typeface="Arial"/>
                <a:cs typeface="Arial"/>
              </a:rPr>
              <a:t>(2016), set in Uganda.</a:t>
            </a:r>
          </a:p>
        </p:txBody>
      </p:sp>
    </p:spTree>
    <p:extLst>
      <p:ext uri="{BB962C8B-B14F-4D97-AF65-F5344CB8AC3E}">
        <p14:creationId xmlns:p14="http://schemas.microsoft.com/office/powerpoint/2010/main" val="175840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2201" y="283567"/>
            <a:ext cx="850204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Nair is currently an adjunct professor in Film at Columbia University, which has a collaboration with her Maisha Film Lab. This collaboration offers opportunities for international students to work together and share their interests in film-making.</a:t>
            </a:r>
          </a:p>
          <a:p>
            <a:pPr marL="457200" lvl="0" indent="-457200">
              <a:buFont typeface="Arial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Mississippi Masala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represents the second phase of development in Asian American independent film, as discussed by Tajima, and characterized by institutionalization, pragmatism, and skill attainment.</a:t>
            </a:r>
          </a:p>
        </p:txBody>
      </p:sp>
    </p:spTree>
    <p:extLst>
      <p:ext uri="{BB962C8B-B14F-4D97-AF65-F5344CB8AC3E}">
        <p14:creationId xmlns:p14="http://schemas.microsoft.com/office/powerpoint/2010/main" val="928574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251B50-78E8-0E48-A960-D6FEB7D18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74" y="883101"/>
            <a:ext cx="8475251" cy="561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0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2201" y="567134"/>
            <a:ext cx="850204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3200" i="1" dirty="0">
                <a:latin typeface="Arial"/>
                <a:cs typeface="Arial"/>
              </a:rPr>
              <a:t>Mississippi Masala </a:t>
            </a:r>
            <a:r>
              <a:rPr lang="en-US" sz="3200" dirty="0">
                <a:latin typeface="Arial"/>
                <a:cs typeface="Arial"/>
              </a:rPr>
              <a:t>and other Asian American feature films from the 1980s and early ‘90s, including </a:t>
            </a:r>
            <a:r>
              <a:rPr lang="en-US" sz="3200" i="1" dirty="0">
                <a:latin typeface="Arial"/>
                <a:cs typeface="Arial"/>
              </a:rPr>
              <a:t>Dim Sum </a:t>
            </a:r>
            <a:r>
              <a:rPr lang="en-US" sz="3200" dirty="0">
                <a:latin typeface="Arial"/>
                <a:cs typeface="Arial"/>
              </a:rPr>
              <a:t>(1985) dir. Wayne Wang, </a:t>
            </a:r>
            <a:r>
              <a:rPr lang="en-US" sz="3200" i="1" dirty="0">
                <a:latin typeface="Arial"/>
                <a:cs typeface="Arial"/>
              </a:rPr>
              <a:t>Living on Tokyo Time </a:t>
            </a:r>
            <a:r>
              <a:rPr lang="en-US" sz="3200" dirty="0">
                <a:latin typeface="Arial"/>
                <a:cs typeface="Arial"/>
              </a:rPr>
              <a:t>(1987) dir. Steven Okazaki, </a:t>
            </a:r>
            <a:r>
              <a:rPr lang="en-US" sz="3200" i="1" dirty="0">
                <a:latin typeface="Arial"/>
                <a:cs typeface="Arial"/>
              </a:rPr>
              <a:t>The Wedding Banquet </a:t>
            </a:r>
            <a:r>
              <a:rPr lang="en-US" sz="3200" dirty="0">
                <a:latin typeface="Arial"/>
                <a:cs typeface="Arial"/>
              </a:rPr>
              <a:t>(1993) dir. Ang Lee, </a:t>
            </a:r>
            <a:r>
              <a:rPr lang="en-US" sz="3200" i="1" dirty="0">
                <a:latin typeface="Arial"/>
                <a:cs typeface="Arial"/>
              </a:rPr>
              <a:t>Joy Luck Club </a:t>
            </a:r>
            <a:r>
              <a:rPr lang="en-US" sz="3200" dirty="0">
                <a:latin typeface="Arial"/>
                <a:cs typeface="Arial"/>
              </a:rPr>
              <a:t>(1994) dir. Wang, </a:t>
            </a:r>
            <a:r>
              <a:rPr lang="en-US" sz="3200" i="1" dirty="0">
                <a:latin typeface="Arial"/>
                <a:cs typeface="Arial"/>
              </a:rPr>
              <a:t>Picture Bride </a:t>
            </a:r>
            <a:r>
              <a:rPr lang="en-US" sz="3200" dirty="0">
                <a:latin typeface="Arial"/>
                <a:cs typeface="Arial"/>
              </a:rPr>
              <a:t>(1994) dir. Kayo Hatta were made with commercial release and mass audiences in mind.</a:t>
            </a:r>
          </a:p>
          <a:p>
            <a:pPr marL="457200" lvl="0" indent="-4572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3200" dirty="0">
                <a:latin typeface="Arial"/>
                <a:cs typeface="Arial"/>
              </a:rPr>
              <a:t>Nair, along with Lee, Wang, and other continues to make films today.</a:t>
            </a:r>
          </a:p>
          <a:p>
            <a:pPr marL="457200" lvl="0" indent="-4572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7934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796</Words>
  <Application>Microsoft Macintosh PowerPoint</Application>
  <PresentationFormat>On-screen Show (4:3)</PresentationFormat>
  <Paragraphs>98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ASIAN AMERICANS IN MEDIA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Pitzer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Ming-Yuen Ma</cp:lastModifiedBy>
  <cp:revision>180</cp:revision>
  <dcterms:created xsi:type="dcterms:W3CDTF">2010-12-29T21:54:42Z</dcterms:created>
  <dcterms:modified xsi:type="dcterms:W3CDTF">2019-11-07T23:33:13Z</dcterms:modified>
</cp:coreProperties>
</file>