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92EC4-F934-B442-9B38-CC6DD39B4882}" type="datetimeFigureOut">
              <a:rPr lang="en-US" smtClean="0"/>
              <a:t>2/15/12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1AF6E-EA07-FC43-8B79-7F7CB48E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8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1AF6E-EA07-FC43-8B79-7F7CB48EBA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393"/>
            <a:ext cx="7772400" cy="849522"/>
          </a:xfrm>
        </p:spPr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History of Porn in the U.S.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29167" y="1439334"/>
            <a:ext cx="7929033" cy="504825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Stag films (1920s – 1950s) shot in 8mm and 16mm film stock // “Classic” exploitation films</a:t>
            </a:r>
          </a:p>
          <a:p>
            <a:pPr algn="l"/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1950s – the collapse of the Hollywood studio system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Nudie cuties (late 1950s to early ‘60s)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Sexploitation (early 1960s) 16mm/35mm</a:t>
            </a:r>
          </a:p>
          <a:p>
            <a:pPr algn="l"/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29167" y="465666"/>
            <a:ext cx="7929033" cy="6064251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By 1967: “eager beaver” films at Pussy Cat, Roxy, Peerless, Gay </a:t>
            </a:r>
            <a:r>
              <a:rPr lang="en-US" dirty="0" err="1" smtClean="0">
                <a:latin typeface="Arial"/>
                <a:cs typeface="Arial"/>
              </a:rPr>
              <a:t>Paree</a:t>
            </a:r>
            <a:r>
              <a:rPr lang="en-US" dirty="0" smtClean="0">
                <a:latin typeface="Arial"/>
                <a:cs typeface="Arial"/>
              </a:rPr>
              <a:t> theaters</a:t>
            </a:r>
          </a:p>
          <a:p>
            <a:pPr algn="l"/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Deep Throat (1972)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1974: 50% of AFAA (Adult Films Association of America) was making hardcore films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1970s: the golden age of feature length porn narratives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Late 1970s - 1980s: Feminist anti-porn movement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algn="l"/>
            <a:endParaRPr lang="en-US" dirty="0" smtClean="0">
              <a:latin typeface="Arial"/>
              <a:cs typeface="Arial"/>
            </a:endParaRPr>
          </a:p>
          <a:p>
            <a:pPr algn="l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702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29167" y="889000"/>
            <a:ext cx="7929033" cy="549275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1980s: video replaces film as the dominant media format for porn (why</a:t>
            </a:r>
            <a:r>
              <a:rPr lang="en-US">
                <a:latin typeface="Arial"/>
                <a:cs typeface="Arial"/>
              </a:rPr>
              <a:t>?</a:t>
            </a:r>
            <a:r>
              <a:rPr lang="en-US" smtClean="0">
                <a:latin typeface="Arial"/>
                <a:cs typeface="Arial"/>
              </a:rPr>
              <a:t>)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1984: Candida </a:t>
            </a:r>
            <a:r>
              <a:rPr lang="en-US" dirty="0" err="1" smtClean="0">
                <a:latin typeface="Arial"/>
                <a:cs typeface="Arial"/>
              </a:rPr>
              <a:t>Royalle</a:t>
            </a:r>
            <a:r>
              <a:rPr lang="en-US" dirty="0" smtClean="0">
                <a:latin typeface="Arial"/>
                <a:cs typeface="Arial"/>
              </a:rPr>
              <a:t> founded Femme Productions; On Our Backs published by </a:t>
            </a:r>
            <a:r>
              <a:rPr lang="en-US" dirty="0">
                <a:latin typeface="Arial"/>
                <a:cs typeface="Arial"/>
              </a:rPr>
              <a:t>Debi </a:t>
            </a:r>
            <a:r>
              <a:rPr lang="en-US" dirty="0" err="1">
                <a:latin typeface="Arial"/>
                <a:cs typeface="Arial"/>
              </a:rPr>
              <a:t>Sundahl</a:t>
            </a:r>
            <a:r>
              <a:rPr lang="en-US" dirty="0">
                <a:latin typeface="Arial"/>
                <a:cs typeface="Arial"/>
              </a:rPr>
              <a:t> and Myrna </a:t>
            </a:r>
            <a:r>
              <a:rPr lang="en-US" dirty="0" err="1">
                <a:latin typeface="Arial"/>
                <a:cs typeface="Arial"/>
              </a:rPr>
              <a:t>Elana</a:t>
            </a: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1980s-1990s home video market, closing of porn theaters</a:t>
            </a:r>
          </a:p>
          <a:p>
            <a:pPr algn="l"/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1990s – present: internet porn, explosion of different formats, genre, production, etc.  Increased importance of “amateur” porn.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algn="l"/>
            <a:endParaRPr lang="en-US" dirty="0" smtClean="0">
              <a:latin typeface="Arial"/>
              <a:cs typeface="Arial"/>
            </a:endParaRPr>
          </a:p>
          <a:p>
            <a:pPr algn="l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038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188</Words>
  <Application>Microsoft Macintosh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History of Porn in the U.S.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Ming-Yuen Ma</cp:lastModifiedBy>
  <cp:revision>45</cp:revision>
  <dcterms:created xsi:type="dcterms:W3CDTF">2010-12-29T21:54:42Z</dcterms:created>
  <dcterms:modified xsi:type="dcterms:W3CDTF">2012-02-16T05:10:27Z</dcterms:modified>
</cp:coreProperties>
</file>