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9" r:id="rId4"/>
    <p:sldId id="278" r:id="rId5"/>
    <p:sldId id="280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88831"/>
            <a:ext cx="7772400" cy="1470025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II. Film Sound Theories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631" y="3558856"/>
            <a:ext cx="7285663" cy="185981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3. Feminist Film Theory</a:t>
            </a:r>
            <a:endParaRPr lang="en-US" sz="4000" b="1" dirty="0">
              <a:latin typeface="Arial"/>
              <a:cs typeface="Arial"/>
            </a:endParaRPr>
          </a:p>
          <a:p>
            <a:endParaRPr lang="en-US" sz="40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4435"/>
            <a:ext cx="4506395" cy="6189071"/>
          </a:xfrm>
        </p:spPr>
        <p:txBody>
          <a:bodyPr>
            <a:no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She is Keith and Kathy Sachs </a:t>
            </a:r>
            <a:r>
              <a:rPr lang="en-US" sz="2000" dirty="0" smtClean="0">
                <a:latin typeface="Arial"/>
                <a:cs typeface="Arial"/>
              </a:rPr>
              <a:t>Professor of Art History </a:t>
            </a:r>
            <a:r>
              <a:rPr lang="en-US" sz="2000" dirty="0">
                <a:latin typeface="Arial"/>
                <a:cs typeface="Arial"/>
              </a:rPr>
              <a:t>of </a:t>
            </a:r>
            <a:r>
              <a:rPr lang="en-US" sz="2000" dirty="0" smtClean="0">
                <a:latin typeface="Arial"/>
                <a:cs typeface="Arial"/>
              </a:rPr>
              <a:t>Art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at the University </a:t>
            </a:r>
            <a:r>
              <a:rPr lang="en-US" sz="2000" dirty="0">
                <a:latin typeface="Arial"/>
                <a:cs typeface="Arial"/>
              </a:rPr>
              <a:t>of </a:t>
            </a:r>
            <a:r>
              <a:rPr lang="en-US" sz="2000" dirty="0" smtClean="0">
                <a:latin typeface="Arial"/>
                <a:cs typeface="Arial"/>
              </a:rPr>
              <a:t>Pennsylvania</a:t>
            </a:r>
            <a:endParaRPr lang="en-US" sz="2000" dirty="0" smtClean="0">
              <a:latin typeface="Arial"/>
              <a:cs typeface="Arial"/>
            </a:endParaRPr>
          </a:p>
          <a:p>
            <a:pPr algn="l"/>
            <a:endParaRPr lang="en-US" sz="2000" dirty="0" smtClean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She is </a:t>
            </a:r>
            <a:r>
              <a:rPr lang="en-US" sz="2000" dirty="0">
                <a:latin typeface="Arial"/>
                <a:cs typeface="Arial"/>
              </a:rPr>
              <a:t>the author of </a:t>
            </a:r>
            <a:r>
              <a:rPr lang="en-US" sz="2000" dirty="0" smtClean="0">
                <a:latin typeface="Arial"/>
                <a:cs typeface="Arial"/>
              </a:rPr>
              <a:t>nine books, including works that draw from psychoanalysis: </a:t>
            </a:r>
            <a:r>
              <a:rPr lang="en-US" sz="2000" i="1" dirty="0">
                <a:latin typeface="Arial"/>
                <a:cs typeface="Arial"/>
              </a:rPr>
              <a:t>The </a:t>
            </a:r>
            <a:r>
              <a:rPr lang="en-US" sz="2000" i="1" dirty="0" smtClean="0">
                <a:latin typeface="Arial"/>
                <a:cs typeface="Arial"/>
              </a:rPr>
              <a:t>Acoustic Mirror </a:t>
            </a:r>
            <a:r>
              <a:rPr lang="en-US" sz="2000" dirty="0" smtClean="0">
                <a:latin typeface="Arial"/>
                <a:cs typeface="Arial"/>
              </a:rPr>
              <a:t>and </a:t>
            </a:r>
            <a:r>
              <a:rPr lang="en-US" sz="2000" i="1" dirty="0" smtClean="0">
                <a:latin typeface="Arial"/>
                <a:cs typeface="Arial"/>
              </a:rPr>
              <a:t>Male </a:t>
            </a:r>
            <a:r>
              <a:rPr lang="en-US" sz="2000" i="1" dirty="0">
                <a:latin typeface="Arial"/>
                <a:cs typeface="Arial"/>
              </a:rPr>
              <a:t>Subjectivity at the </a:t>
            </a:r>
            <a:r>
              <a:rPr lang="en-US" sz="2000" i="1" dirty="0" smtClean="0">
                <a:latin typeface="Arial"/>
                <a:cs typeface="Arial"/>
              </a:rPr>
              <a:t>Margins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r>
              <a:rPr lang="en-US" sz="2000" dirty="0" smtClean="0"/>
              <a:t> </a:t>
            </a:r>
            <a:r>
              <a:rPr lang="en-US" sz="2000" dirty="0">
                <a:latin typeface="Arial"/>
                <a:cs typeface="Arial"/>
              </a:rPr>
              <a:t>Her new book, The Miracle of Analogy, published in 2015, is the first volume in a two-volume reconceptualization of photography. </a:t>
            </a:r>
          </a:p>
          <a:p>
            <a:pPr algn="l"/>
            <a:endParaRPr lang="en-US" sz="2000" dirty="0" smtClean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She writes and teaches on phenomenology</a:t>
            </a:r>
            <a:r>
              <a:rPr lang="en-US" sz="2000" dirty="0">
                <a:latin typeface="Arial"/>
                <a:cs typeface="Arial"/>
              </a:rPr>
              <a:t>, psychoanalysis, photography, </a:t>
            </a:r>
            <a:r>
              <a:rPr lang="en-US" sz="2000" dirty="0" smtClean="0">
                <a:latin typeface="Arial"/>
                <a:cs typeface="Arial"/>
              </a:rPr>
              <a:t>cinema, painting, as well as feminist theory.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8760" y="5155456"/>
            <a:ext cx="454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/>
                <a:cs typeface="Arial"/>
              </a:rPr>
              <a:t>Kaja</a:t>
            </a:r>
            <a:r>
              <a:rPr lang="en-US" sz="4000" b="1" dirty="0" smtClean="0">
                <a:latin typeface="Arial"/>
                <a:cs typeface="Arial"/>
              </a:rPr>
              <a:t> Silverman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5" name="Picture 4" descr="K Silver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1" y="631836"/>
            <a:ext cx="4545239" cy="40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8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1407473"/>
            <a:ext cx="8197273" cy="5053632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This book is concerned with the female voice in psychoanalysis and cinema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Published in 1988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 influence of post-</a:t>
            </a:r>
            <a:r>
              <a:rPr lang="en-US" dirty="0" err="1" smtClean="0">
                <a:latin typeface="Arial"/>
                <a:cs typeface="Arial"/>
              </a:rPr>
              <a:t>structuralist</a:t>
            </a:r>
            <a:r>
              <a:rPr lang="en-US" dirty="0" smtClean="0">
                <a:latin typeface="Arial"/>
                <a:cs typeface="Arial"/>
              </a:rPr>
              <a:t> theory, deconstruction, and Freudian and </a:t>
            </a:r>
            <a:r>
              <a:rPr lang="en-US" dirty="0" err="1" smtClean="0">
                <a:latin typeface="Arial"/>
                <a:cs typeface="Arial"/>
              </a:rPr>
              <a:t>Lacanian</a:t>
            </a:r>
            <a:r>
              <a:rPr lang="en-US" dirty="0" smtClean="0">
                <a:latin typeface="Arial"/>
                <a:cs typeface="Arial"/>
              </a:rPr>
              <a:t> psychoanalysis on feminist film theory in the late 1970s and 1980s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423128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The Acoustic Mirror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636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181" y="1246717"/>
            <a:ext cx="8197273" cy="5053632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Why psychoanalysis?</a:t>
            </a:r>
          </a:p>
          <a:p>
            <a:pPr algn="l"/>
            <a:r>
              <a:rPr lang="en-US" dirty="0" smtClean="0">
                <a:latin typeface="Arial"/>
                <a:cs typeface="Arial"/>
              </a:rPr>
              <a:t> 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How does Silverman use psychoanalysis to discuss the particular position of women’s voices in narrative cinema?</a:t>
            </a:r>
          </a:p>
        </p:txBody>
      </p:sp>
    </p:spTree>
    <p:extLst>
      <p:ext uri="{BB962C8B-B14F-4D97-AF65-F5344CB8AC3E}">
        <p14:creationId xmlns:p14="http://schemas.microsoft.com/office/powerpoint/2010/main" val="33307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447" y="1754593"/>
            <a:ext cx="8592168" cy="4681313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Sonic </a:t>
            </a:r>
            <a:r>
              <a:rPr lang="en-US" i="1" dirty="0" err="1">
                <a:latin typeface="Arial"/>
                <a:cs typeface="Arial"/>
              </a:rPr>
              <a:t>vraisemblable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Dubbing and synchronization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Male and female subjectivity: exteriority and interiority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Invagination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9590"/>
            <a:ext cx="91440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SINGIN’ IN THE RAIN:</a:t>
            </a:r>
            <a:endParaRPr lang="en-US" sz="3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10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447" y="1693333"/>
            <a:ext cx="8592168" cy="5164667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Subject formation: the mother’s voice as acoustic mirror, sonorous envelope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Dystopic</a:t>
            </a:r>
            <a:r>
              <a:rPr lang="en-US" dirty="0" smtClean="0">
                <a:latin typeface="Arial"/>
                <a:cs typeface="Arial"/>
              </a:rPr>
              <a:t> fantasy / abject: web-like, entrapment, engulfment; </a:t>
            </a:r>
            <a:r>
              <a:rPr lang="en-US" dirty="0" err="1" smtClean="0">
                <a:latin typeface="Arial"/>
                <a:cs typeface="Arial"/>
              </a:rPr>
              <a:t>Chion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Utopic fantasy / objet (a): plenitude and bliss, idyllic unity of mother and child; </a:t>
            </a:r>
            <a:r>
              <a:rPr lang="en-US" dirty="0" err="1" smtClean="0">
                <a:latin typeface="Arial"/>
                <a:cs typeface="Arial"/>
              </a:rPr>
              <a:t>Rosolato</a:t>
            </a:r>
            <a:r>
              <a:rPr lang="en-US" dirty="0" smtClean="0">
                <a:latin typeface="Arial"/>
                <a:cs typeface="Arial"/>
              </a:rPr>
              <a:t> and </a:t>
            </a:r>
            <a:r>
              <a:rPr lang="en-US" dirty="0" err="1" smtClean="0">
                <a:latin typeface="Arial"/>
                <a:cs typeface="Arial"/>
              </a:rPr>
              <a:t>Kristeva</a:t>
            </a: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959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Fantasies of The Mother’s Voice: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47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447" y="943428"/>
            <a:ext cx="8592168" cy="5164667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err="1">
                <a:latin typeface="Arial"/>
                <a:cs typeface="Arial"/>
              </a:rPr>
              <a:t>Chora</a:t>
            </a:r>
            <a:r>
              <a:rPr lang="en-US" dirty="0">
                <a:latin typeface="Arial"/>
                <a:cs typeface="Arial"/>
              </a:rPr>
              <a:t>: signifier for the moment prior to the Mirror Stage and the Symbolic, an image of unity between mother and child, associated with music and </a:t>
            </a:r>
            <a:r>
              <a:rPr lang="en-US" dirty="0" smtClean="0">
                <a:latin typeface="Arial"/>
                <a:cs typeface="Arial"/>
              </a:rPr>
              <a:t>poetry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 mother speaks: Laura </a:t>
            </a:r>
            <a:r>
              <a:rPr lang="en-US" dirty="0" err="1">
                <a:latin typeface="Arial"/>
                <a:cs typeface="Arial"/>
              </a:rPr>
              <a:t>Mulvey’s</a:t>
            </a:r>
            <a:r>
              <a:rPr lang="en-US" dirty="0">
                <a:latin typeface="Arial"/>
                <a:cs typeface="Arial"/>
              </a:rPr>
              <a:t> “voice-off” in RIDDLES OF THE </a:t>
            </a:r>
            <a:r>
              <a:rPr lang="en-US" dirty="0" smtClean="0">
                <a:latin typeface="Arial"/>
                <a:cs typeface="Arial"/>
              </a:rPr>
              <a:t>SPHINX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639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447" y="2068287"/>
            <a:ext cx="8592168" cy="4100286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 Screaming Point (</a:t>
            </a:r>
            <a:r>
              <a:rPr lang="en-US" dirty="0" err="1" smtClean="0">
                <a:latin typeface="Arial"/>
                <a:cs typeface="Arial"/>
              </a:rPr>
              <a:t>Chion</a:t>
            </a:r>
            <a:r>
              <a:rPr lang="en-US" dirty="0" smtClean="0">
                <a:latin typeface="Arial"/>
                <a:cs typeface="Arial"/>
              </a:rPr>
              <a:t>, pp.76-77)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The Point of the Cry (Silverman, p. 77)</a:t>
            </a: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Is the screaming / crying point always beyond meaning and subjectivity?</a:t>
            </a:r>
          </a:p>
          <a:p>
            <a:pPr algn="l"/>
            <a:endParaRPr lang="en-US" dirty="0" smtClean="0">
              <a:latin typeface="Arial"/>
              <a:cs typeface="Arial"/>
            </a:endParaRPr>
          </a:p>
          <a:p>
            <a:pPr marL="457200" indent="-457200" algn="l">
              <a:buFont typeface="Arial"/>
              <a:buChar char="•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09590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The Screaming / Crying Point: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96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283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II. Film Sound Theories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Info Tech</cp:lastModifiedBy>
  <cp:revision>67</cp:revision>
  <dcterms:created xsi:type="dcterms:W3CDTF">2010-12-29T21:54:42Z</dcterms:created>
  <dcterms:modified xsi:type="dcterms:W3CDTF">2015-03-24T00:21:57Z</dcterms:modified>
</cp:coreProperties>
</file>