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8" r:id="rId4"/>
    <p:sldId id="288" r:id="rId5"/>
    <p:sldId id="266" r:id="rId6"/>
    <p:sldId id="269" r:id="rId7"/>
    <p:sldId id="289" r:id="rId8"/>
    <p:sldId id="290" r:id="rId9"/>
    <p:sldId id="271" r:id="rId10"/>
    <p:sldId id="291" r:id="rId11"/>
    <p:sldId id="292" r:id="rId12"/>
    <p:sldId id="272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02E06-6383-CD41-A89C-C18DB2948F67}" type="datetimeFigureOut">
              <a:rPr lang="en-US" smtClean="0"/>
              <a:pPr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5219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/>
                <a:cs typeface="Arial"/>
              </a:rPr>
              <a:t>FY14: WRITING SOUND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631" y="3874110"/>
            <a:ext cx="7285663" cy="148042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/>
                <a:cs typeface="Arial"/>
              </a:rPr>
              <a:t>Introduction: Sound and Sound Studies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Can you define a culture of sound?</a:t>
            </a:r>
          </a:p>
        </p:txBody>
      </p:sp>
    </p:spTree>
    <p:extLst>
      <p:ext uri="{BB962C8B-B14F-4D97-AF65-F5344CB8AC3E}">
        <p14:creationId xmlns:p14="http://schemas.microsoft.com/office/powerpoint/2010/main" val="160390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Can you define a culture of sound?</a:t>
            </a:r>
          </a:p>
          <a:p>
            <a:pPr algn="l"/>
            <a:endParaRPr lang="en-US" sz="4000" dirty="0">
              <a:latin typeface="Arial"/>
              <a:cs typeface="Arial"/>
            </a:endParaRPr>
          </a:p>
          <a:p>
            <a:pPr algn="l"/>
            <a:r>
              <a:rPr lang="en-US" sz="4000" dirty="0">
                <a:latin typeface="Arial"/>
                <a:cs typeface="Arial"/>
              </a:rPr>
              <a:t>If so, how does your definition of sound culture compare to your definition of visual culture?</a:t>
            </a:r>
          </a:p>
        </p:txBody>
      </p:sp>
    </p:spTree>
    <p:extLst>
      <p:ext uri="{BB962C8B-B14F-4D97-AF65-F5344CB8AC3E}">
        <p14:creationId xmlns:p14="http://schemas.microsoft.com/office/powerpoint/2010/main" val="3856502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555672"/>
            <a:ext cx="7416116" cy="5919595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Key Concepts from Sterne:</a:t>
            </a:r>
          </a:p>
          <a:p>
            <a:pPr algn="l"/>
            <a:endParaRPr lang="en-US" sz="4000" dirty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Hearing requires </a:t>
            </a:r>
            <a:r>
              <a:rPr lang="en-US" dirty="0" err="1">
                <a:latin typeface="Arial"/>
                <a:cs typeface="Arial"/>
              </a:rPr>
              <a:t>positionality</a:t>
            </a:r>
            <a:r>
              <a:rPr lang="en-US" dirty="0">
                <a:latin typeface="Arial"/>
                <a:cs typeface="Arial"/>
              </a:rPr>
              <a:t> (p.4)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The study of sound is an emerging field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Sound studies is interdisciplinary, reflexive, aware of its own historicity, and critical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Sonic imagination (p.5)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Sound students (p.3)</a:t>
            </a:r>
          </a:p>
        </p:txBody>
      </p:sp>
    </p:spTree>
    <p:extLst>
      <p:ext uri="{BB962C8B-B14F-4D97-AF65-F5344CB8AC3E}">
        <p14:creationId xmlns:p14="http://schemas.microsoft.com/office/powerpoint/2010/main" val="211049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037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/>
                <a:cs typeface="Arial"/>
              </a:rPr>
              <a:t>Luigi </a:t>
            </a:r>
            <a:r>
              <a:rPr lang="en-US" sz="3200" dirty="0" err="1">
                <a:latin typeface="Arial"/>
                <a:cs typeface="Arial"/>
              </a:rPr>
              <a:t>Russolo</a:t>
            </a:r>
            <a:r>
              <a:rPr lang="en-US" sz="3200" dirty="0">
                <a:latin typeface="Arial"/>
                <a:cs typeface="Arial"/>
              </a:rPr>
              <a:t>: “The Art of Noises”</a:t>
            </a:r>
            <a:endParaRPr lang="en-US" sz="3200" i="1" dirty="0">
              <a:latin typeface="Arial"/>
              <a:cs typeface="Arial"/>
            </a:endParaRPr>
          </a:p>
        </p:txBody>
      </p:sp>
      <p:pic>
        <p:nvPicPr>
          <p:cNvPr id="10" name="Picture 9" descr="Russol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430" y="1439062"/>
            <a:ext cx="3631140" cy="48415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What is sound?</a:t>
            </a:r>
          </a:p>
        </p:txBody>
      </p:sp>
    </p:spTree>
    <p:extLst>
      <p:ext uri="{BB962C8B-B14F-4D97-AF65-F5344CB8AC3E}">
        <p14:creationId xmlns:p14="http://schemas.microsoft.com/office/powerpoint/2010/main" val="224841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ar copy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47" b="16547"/>
          <a:stretch>
            <a:fillRect/>
          </a:stretch>
        </p:blipFill>
        <p:spPr>
          <a:xfrm>
            <a:off x="457200" y="1137503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12070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What is sound?</a:t>
            </a:r>
          </a:p>
        </p:txBody>
      </p:sp>
    </p:spTree>
    <p:extLst>
      <p:ext uri="{BB962C8B-B14F-4D97-AF65-F5344CB8AC3E}">
        <p14:creationId xmlns:p14="http://schemas.microsoft.com/office/powerpoint/2010/main" val="4655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What is sound?</a:t>
            </a:r>
          </a:p>
          <a:p>
            <a:pPr algn="l"/>
            <a:endParaRPr lang="en-US" sz="4000" dirty="0">
              <a:latin typeface="Arial"/>
              <a:cs typeface="Arial"/>
            </a:endParaRPr>
          </a:p>
          <a:p>
            <a:pPr algn="l"/>
            <a:r>
              <a:rPr lang="en-US" sz="4000" dirty="0">
                <a:latin typeface="Arial"/>
                <a:cs typeface="Arial"/>
              </a:rPr>
              <a:t>What are the differences between hearing and listening?</a:t>
            </a:r>
          </a:p>
        </p:txBody>
      </p:sp>
    </p:spTree>
    <p:extLst>
      <p:ext uri="{BB962C8B-B14F-4D97-AF65-F5344CB8AC3E}">
        <p14:creationId xmlns:p14="http://schemas.microsoft.com/office/powerpoint/2010/main" val="2061708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ear2 cop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8" b="10148"/>
          <a:stretch>
            <a:fillRect/>
          </a:stretch>
        </p:blipFill>
        <p:spPr>
          <a:xfrm>
            <a:off x="457200" y="1117814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85589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What are the differences between hearing and seeing?</a:t>
            </a:r>
          </a:p>
        </p:txBody>
      </p:sp>
    </p:spTree>
    <p:extLst>
      <p:ext uri="{BB962C8B-B14F-4D97-AF65-F5344CB8AC3E}">
        <p14:creationId xmlns:p14="http://schemas.microsoft.com/office/powerpoint/2010/main" val="46554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What are the differences between hearing and seeing?</a:t>
            </a:r>
          </a:p>
          <a:p>
            <a:pPr algn="l"/>
            <a:endParaRPr lang="en-US" sz="4000" dirty="0">
              <a:latin typeface="Arial"/>
              <a:cs typeface="Arial"/>
            </a:endParaRPr>
          </a:p>
          <a:p>
            <a:pPr algn="l"/>
            <a:r>
              <a:rPr lang="en-US" sz="4000" dirty="0">
                <a:latin typeface="Arial"/>
                <a:cs typeface="Arial"/>
              </a:rPr>
              <a:t>What are the similarities?</a:t>
            </a:r>
          </a:p>
        </p:txBody>
      </p:sp>
    </p:spTree>
    <p:extLst>
      <p:ext uri="{BB962C8B-B14F-4D97-AF65-F5344CB8AC3E}">
        <p14:creationId xmlns:p14="http://schemas.microsoft.com/office/powerpoint/2010/main" val="2095463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How do we study sound?</a:t>
            </a:r>
          </a:p>
        </p:txBody>
      </p:sp>
    </p:spTree>
    <p:extLst>
      <p:ext uri="{BB962C8B-B14F-4D97-AF65-F5344CB8AC3E}">
        <p14:creationId xmlns:p14="http://schemas.microsoft.com/office/powerpoint/2010/main" val="3688841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153</Words>
  <Application>Microsoft Macintosh PowerPoint</Application>
  <PresentationFormat>On-screen Show (4:3)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FY14: WRITING SOUND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Luigi Russolo: “The Art of Noises”</vt:lpstr>
    </vt:vector>
  </TitlesOfParts>
  <Company>Pitzer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OFF-SCREEN</dc:title>
  <dc:creator>localuser</dc:creator>
  <cp:lastModifiedBy>Ming-Yuen Ma</cp:lastModifiedBy>
  <cp:revision>53</cp:revision>
  <dcterms:created xsi:type="dcterms:W3CDTF">2010-12-29T21:54:42Z</dcterms:created>
  <dcterms:modified xsi:type="dcterms:W3CDTF">2022-08-31T19:31:11Z</dcterms:modified>
</cp:coreProperties>
</file>