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94" r:id="rId4"/>
    <p:sldId id="295" r:id="rId5"/>
    <p:sldId id="296" r:id="rId6"/>
    <p:sldId id="303" r:id="rId7"/>
    <p:sldId id="293" r:id="rId8"/>
    <p:sldId id="298" r:id="rId9"/>
    <p:sldId id="299" r:id="rId10"/>
    <p:sldId id="300" r:id="rId11"/>
    <p:sldId id="301" r:id="rId12"/>
    <p:sldId id="30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136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02E06-6383-CD41-A89C-C18DB2948F67}" type="datetimeFigureOut">
              <a:rPr lang="en-US" smtClean="0"/>
              <a:pPr/>
              <a:t>8/26/20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AD372-DC91-424A-9BC0-BEF46D0A27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75219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/>
                <a:cs typeface="Arial"/>
              </a:rPr>
              <a:t>VIDEO &amp; DIVERSITY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5631" y="3874110"/>
            <a:ext cx="7285663" cy="148042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rial"/>
                <a:cs typeface="Arial"/>
              </a:rPr>
              <a:t>Week 1: What is Diversity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43778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pPr algn="l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9804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43778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pPr algn="l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Does our class’s focus on media change our class diversity statement, or require a different way to articulate these issues?</a:t>
            </a:r>
          </a:p>
          <a:p>
            <a:pPr lvl="0" algn="l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388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437787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Question:</a:t>
            </a:r>
          </a:p>
          <a:p>
            <a:pPr algn="l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Does our class’s focus on media change our class diversity statement, or require a different way to articulate these issues?</a:t>
            </a:r>
          </a:p>
          <a:p>
            <a:pPr lvl="0" algn="l"/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n-US" sz="3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Revisit this throughout the semester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630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91911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Class Activity: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41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91911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Class Activity: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a quote of your choice from the class reading on chat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9730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91911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Class Activity: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a quote of your choice from the class reading on chat</a:t>
            </a: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General discussion of reading assignment (15 mins.)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36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91911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Class Activity: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a quote of your choice from the class reading on chat</a:t>
            </a: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General discussion of reading assignment (15 mins.);</a:t>
            </a:r>
          </a:p>
          <a:p>
            <a:pPr marL="571500" lvl="0" indent="-571500" algn="l">
              <a:buFont typeface="+mj-lt"/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Students go into breakout rooms, share their written statements with the group, discuss and work on a written group statement (20 mins.)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6537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82967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Class Activity: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 algn="l">
              <a:buFont typeface="+mj-lt"/>
              <a:buAutoNum type="arabicPeriod" startAt="4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Each group post their statement on Sakai and present to the class (10 mins.)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2933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2007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Follow-up: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4346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2007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Follow-up: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class statement on Sakai, changes can be made before next class.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092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4716" y="1028327"/>
            <a:ext cx="7416116" cy="5220073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Arial"/>
                <a:cs typeface="Arial"/>
              </a:rPr>
              <a:t>Follow-up: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class statement on Sakai, changes can be made before next class.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 statement on syllabus, consider submitting to Manifesto project (description and prompt in Sakai resources)</a:t>
            </a:r>
          </a:p>
          <a:p>
            <a:pPr algn="l"/>
            <a:endParaRPr lang="en-US" sz="4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1890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227</Words>
  <Application>Microsoft Macintosh PowerPoint</Application>
  <PresentationFormat>On-screen Show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VIDEO &amp; DIVERSITY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Pitzer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OFF-SCREEN</dc:title>
  <dc:creator>localuser</dc:creator>
  <cp:lastModifiedBy>Ming-Yuen Ma</cp:lastModifiedBy>
  <cp:revision>60</cp:revision>
  <dcterms:created xsi:type="dcterms:W3CDTF">2010-12-29T21:54:42Z</dcterms:created>
  <dcterms:modified xsi:type="dcterms:W3CDTF">2020-08-26T20:23:50Z</dcterms:modified>
</cp:coreProperties>
</file>