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31" r:id="rId3"/>
    <p:sldId id="419" r:id="rId4"/>
    <p:sldId id="420" r:id="rId5"/>
    <p:sldId id="421" r:id="rId6"/>
    <p:sldId id="422" r:id="rId7"/>
    <p:sldId id="423" r:id="rId8"/>
    <p:sldId id="424" r:id="rId9"/>
    <p:sldId id="426" r:id="rId10"/>
    <p:sldId id="427" r:id="rId11"/>
    <p:sldId id="270" r:id="rId12"/>
    <p:sldId id="271" r:id="rId13"/>
    <p:sldId id="274" r:id="rId14"/>
    <p:sldId id="394" r:id="rId15"/>
    <p:sldId id="431" r:id="rId16"/>
    <p:sldId id="428" r:id="rId17"/>
    <p:sldId id="432" r:id="rId18"/>
    <p:sldId id="433" r:id="rId19"/>
    <p:sldId id="434" r:id="rId20"/>
    <p:sldId id="435" r:id="rId21"/>
    <p:sldId id="436" r:id="rId22"/>
    <p:sldId id="437" r:id="rId23"/>
    <p:sldId id="429" r:id="rId24"/>
    <p:sldId id="438" r:id="rId25"/>
    <p:sldId id="398" r:id="rId26"/>
    <p:sldId id="43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2"/>
    <p:restoredTop sz="86447"/>
  </p:normalViewPr>
  <p:slideViewPr>
    <p:cSldViewPr snapToGrid="0" snapToObjects="1">
      <p:cViewPr varScale="1">
        <p:scale>
          <a:sx n="106" d="100"/>
          <a:sy n="106" d="100"/>
        </p:scale>
        <p:origin x="1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1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74B5-E20B-7E4B-8EF5-88E4A50FB182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2938-3869-8C4E-8A56-FDBF49EC18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92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51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6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1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5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6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82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6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74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57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5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67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10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5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42938-3869-8C4E-8A56-FDBF49EC18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6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5219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/>
                <a:cs typeface="Arial"/>
              </a:rPr>
              <a:t>VIDEO &amp; 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980" y="3874110"/>
            <a:ext cx="8434136" cy="1480426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/>
                <a:cs typeface="Arial"/>
              </a:rPr>
              <a:t>Week 9:</a:t>
            </a:r>
          </a:p>
          <a:p>
            <a:r>
              <a:rPr lang="en-US" sz="4000" b="1" dirty="0">
                <a:latin typeface="Arial"/>
                <a:cs typeface="Arial"/>
              </a:rPr>
              <a:t>Video &amp; AIDS Activism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389968-D425-1447-82ED-BCC661D3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47" y="1210191"/>
            <a:ext cx="6827103" cy="44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issing-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86" r="-12186"/>
          <a:stretch>
            <a:fillRect/>
          </a:stretch>
        </p:blipFill>
        <p:spPr>
          <a:xfrm>
            <a:off x="-322318" y="391511"/>
            <a:ext cx="5276243" cy="2901731"/>
          </a:xfrm>
        </p:spPr>
      </p:pic>
      <p:pic>
        <p:nvPicPr>
          <p:cNvPr id="9" name="Picture 8" descr="silence=de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14" y="867103"/>
            <a:ext cx="4152900" cy="5080000"/>
          </a:xfrm>
          <a:prstGeom prst="rect">
            <a:avLst/>
          </a:prstGeom>
        </p:spPr>
      </p:pic>
      <p:pic>
        <p:nvPicPr>
          <p:cNvPr id="10" name="Picture 9" descr="ACT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17" y="3619274"/>
            <a:ext cx="4064876" cy="279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netton-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50" r="-7550"/>
          <a:stretch>
            <a:fillRect/>
          </a:stretch>
        </p:blipFill>
        <p:spPr>
          <a:xfrm>
            <a:off x="191238" y="1150418"/>
            <a:ext cx="8690004" cy="4779167"/>
          </a:xfrm>
        </p:spPr>
      </p:pic>
    </p:spTree>
    <p:extLst>
      <p:ext uri="{BB962C8B-B14F-4D97-AF65-F5344CB8AC3E}">
        <p14:creationId xmlns:p14="http://schemas.microsoft.com/office/powerpoint/2010/main" val="326717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enetton-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0" y="1097315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16705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activists and scholars, (e.g. Juhasz, Saalfield, and others) what are the different kinds of AIDS videos?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8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activists and scholars, (e.g. Juhasz, Saalfield, and others) what are the different kinds of AIDS videos?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examples from what you’ve watched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2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0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(e.g. GMHC Safer Sex Shorts)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0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(e.g. GMHC Safer Sex Shorts)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(e.g. Testing The Limits)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9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(e.g. GMHC Safer Sex Shorts)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(e.g. Testing The Limits)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public access (e.g. DIVA TV)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9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F394EED-CD2F-5146-AA71-D84922B59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199" y="1274135"/>
            <a:ext cx="2895600" cy="4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7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(e.g. GMHC Safer Sex Shorts)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(e.g. Testing The Limits)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public access (e.g. DIVA TV)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Counter-surveillance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7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(e.g. GMHC Safer Sex Shorts)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(e.g. Testing The Limits)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public access (e.g. DIVA TV)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Counter-surveillance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deconstruction and critique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 or agit prop (e.g.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Kissing Doesn’t Kill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(e.g. GMHC Safer Sex Shorts)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(e.g. Testing The Limits)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and public access (e.g. DIVA TV)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Counter-surveillance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deconstruction and critique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makes these videos, and for whom?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1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Saalfield writes: “Here protest is the process, communication is our means of resistance, and everyone has a say” (p.27) How is this statement relevant to the production, distribution, and study of AIDS activist videos?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5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0" y="497814"/>
            <a:ext cx="7772400" cy="6004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Discussion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Saalfield writes: “Here protest is the process, communication is our means of resistance, and everyone has a say” (p.27) How is this statement relevant to the production, distribution, and study of AIDS activist videos?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did developments in video technology during the 1980s and early ‘90s influenced AIDS activist videos?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8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person, teeth&#10;&#10;Description automatically generated">
            <a:extLst>
              <a:ext uri="{FF2B5EF4-FFF2-40B4-BE49-F238E27FC236}">
                <a16:creationId xmlns:a16="http://schemas.microsoft.com/office/drawing/2014/main" id="{25EF85F7-FB69-F949-9BDE-A09126D7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61236" y="5349895"/>
            <a:ext cx="83509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rial"/>
                <a:cs typeface="Arial"/>
              </a:rPr>
              <a:t>They are lost to vision altogether </a:t>
            </a:r>
          </a:p>
          <a:p>
            <a:pPr algn="ctr"/>
            <a:r>
              <a:rPr lang="en-US" sz="3200" b="1" dirty="0">
                <a:latin typeface="Arial"/>
                <a:cs typeface="Arial"/>
              </a:rPr>
              <a:t>(1989) Dir. Tom Kalin</a:t>
            </a:r>
          </a:p>
          <a:p>
            <a:pPr algn="ctr"/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07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174268" y="2751891"/>
            <a:ext cx="879546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ACTUP Oral History Project</a:t>
            </a:r>
          </a:p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www.actuporalhistory.org/</a:t>
            </a: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book, person, person&#10;&#10;Description automatically generated">
            <a:extLst>
              <a:ext uri="{FF2B5EF4-FFF2-40B4-BE49-F238E27FC236}">
                <a16:creationId xmlns:a16="http://schemas.microsoft.com/office/drawing/2014/main" id="{F65CD8FD-8AA4-B448-85B3-9ED32C1C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1566333"/>
            <a:ext cx="5080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81ECC28-C28F-C641-AB39-CCC9FB69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71" y="1996756"/>
            <a:ext cx="5081058" cy="28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5CAB4196-EF2F-D849-883E-DA2D774E2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164" y="1143000"/>
            <a:ext cx="308967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8633C0E-EAB1-7E42-856F-6A7DA2D60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99" y="1295400"/>
            <a:ext cx="635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5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6D9FD33-CE26-384F-8576-7C077F4B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84" y="1245421"/>
            <a:ext cx="6554832" cy="436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2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1890E7C-3BBE-954C-B17E-D7164B71A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86" y="1210191"/>
            <a:ext cx="6604825" cy="44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7A898-8AA3-A744-AA1A-0E9FFC62E8DA}"/>
              </a:ext>
            </a:extLst>
          </p:cNvPr>
          <p:cNvSpPr/>
          <p:nvPr/>
        </p:nvSpPr>
        <p:spPr>
          <a:xfrm>
            <a:off x="349249" y="5942455"/>
            <a:ext cx="844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Arial"/>
                <a:cs typeface="Arial"/>
              </a:rPr>
              <a:t>Graphics created by different AIDS activist and affinity groups, mostly used at direct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252"/>
            <a:ext cx="9144000" cy="11785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/>
                <a:cs typeface="Arial"/>
              </a:rPr>
              <a:t>AIDS Demo Graphics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BF5123-1BC1-A340-BA2F-33DAA9E4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49" y="1104007"/>
            <a:ext cx="6504899" cy="4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676</Words>
  <Application>Microsoft Macintosh PowerPoint</Application>
  <PresentationFormat>On-screen Show (4:3)</PresentationFormat>
  <Paragraphs>109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VIDEO &amp;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&amp; DIVERSITY</dc:title>
  <dc:creator>Ming-Yuen Ma</dc:creator>
  <cp:lastModifiedBy>Ming-Yuen Ma</cp:lastModifiedBy>
  <cp:revision>17</cp:revision>
  <dcterms:created xsi:type="dcterms:W3CDTF">2020-10-10T18:47:13Z</dcterms:created>
  <dcterms:modified xsi:type="dcterms:W3CDTF">2020-10-18T22:04:30Z</dcterms:modified>
</cp:coreProperties>
</file>