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398" r:id="rId4"/>
    <p:sldId id="411" r:id="rId5"/>
    <p:sldId id="41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1247"/>
            <a:ext cx="7772400" cy="1470025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ASIAN AMERICAN MEDIA</a:t>
            </a:r>
            <a:br>
              <a:rPr lang="en-US" b="1" dirty="0">
                <a:latin typeface="Arial"/>
                <a:cs typeface="Arial"/>
              </a:rPr>
            </a:br>
            <a:r>
              <a:rPr lang="en-US" b="1" dirty="0">
                <a:latin typeface="Arial"/>
                <a:cs typeface="Arial"/>
              </a:rPr>
              <a:t>IN COMMUNITIES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550" y="3926952"/>
            <a:ext cx="8359523" cy="260741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>Week 5: Banking Education vs. Problem-Posing Education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609306"/>
            <a:ext cx="7416116" cy="59180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latin typeface="Arial"/>
                <a:cs typeface="Arial"/>
              </a:rPr>
              <a:t>Topics:</a:t>
            </a:r>
          </a:p>
          <a:p>
            <a:pPr algn="l"/>
            <a:endParaRPr lang="en-US" sz="4000" b="1" dirty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Banking education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Problem-posing education</a:t>
            </a:r>
          </a:p>
        </p:txBody>
      </p:sp>
    </p:spTree>
    <p:extLst>
      <p:ext uri="{BB962C8B-B14F-4D97-AF65-F5344CB8AC3E}">
        <p14:creationId xmlns:p14="http://schemas.microsoft.com/office/powerpoint/2010/main" val="224841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595" y="1801460"/>
            <a:ext cx="8370762" cy="449092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/>
                <a:cs typeface="Arial"/>
              </a:rPr>
              <a:t>How does </a:t>
            </a:r>
            <a:r>
              <a:rPr lang="en-US" sz="2800" b="1" dirty="0" err="1">
                <a:latin typeface="Arial"/>
                <a:cs typeface="Arial"/>
              </a:rPr>
              <a:t>Freire</a:t>
            </a:r>
            <a:r>
              <a:rPr lang="en-US" sz="2800" b="1" dirty="0">
                <a:latin typeface="Arial"/>
                <a:cs typeface="Arial"/>
              </a:rPr>
              <a:t> define the banking method of education?</a:t>
            </a:r>
          </a:p>
          <a:p>
            <a:pPr algn="l"/>
            <a:endParaRPr lang="en-US" sz="2800" b="1" dirty="0">
              <a:latin typeface="Arial"/>
              <a:cs typeface="Arial"/>
            </a:endParaRPr>
          </a:p>
          <a:p>
            <a:pPr algn="l"/>
            <a:r>
              <a:rPr lang="en-US" sz="2800" b="1" dirty="0">
                <a:latin typeface="Arial"/>
                <a:cs typeface="Arial"/>
              </a:rPr>
              <a:t>How does he define problem-posing education?</a:t>
            </a:r>
          </a:p>
          <a:p>
            <a:pPr algn="l"/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728" y="848011"/>
            <a:ext cx="85506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Class Discussion:</a:t>
            </a:r>
          </a:p>
        </p:txBody>
      </p:sp>
    </p:spTree>
    <p:extLst>
      <p:ext uri="{BB962C8B-B14F-4D97-AF65-F5344CB8AC3E}">
        <p14:creationId xmlns:p14="http://schemas.microsoft.com/office/powerpoint/2010/main" val="187795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595" y="1216684"/>
            <a:ext cx="8370762" cy="537846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latin typeface="Arial"/>
                <a:cs typeface="Arial"/>
              </a:rPr>
              <a:t>Partner up with another student whom you haven’t worked with in class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b="1" dirty="0">
              <a:latin typeface="Arial"/>
              <a:cs typeface="Arial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latin typeface="Arial"/>
                <a:cs typeface="Arial"/>
              </a:rPr>
              <a:t>Take 1-2 works from the AAIM programs, and design a problem-posing lesson or workshop around them: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b="1" dirty="0">
                <a:latin typeface="Arial"/>
                <a:cs typeface="Arial"/>
              </a:rPr>
              <a:t>This can be as simply as a series of questions based on the film that is designed to spark discussion) </a:t>
            </a:r>
          </a:p>
          <a:p>
            <a:pPr marL="971550" lvl="1" indent="-514350" algn="l">
              <a:buFont typeface="Arial"/>
              <a:buChar char="•"/>
            </a:pPr>
            <a:r>
              <a:rPr lang="en-US" b="1" dirty="0">
                <a:latin typeface="Arial"/>
                <a:cs typeface="Arial"/>
              </a:rPr>
              <a:t>If you choose to work with feature-length films, then select a scene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728" y="263235"/>
            <a:ext cx="85506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Class Exercise:</a:t>
            </a:r>
          </a:p>
        </p:txBody>
      </p:sp>
    </p:spTree>
    <p:extLst>
      <p:ext uri="{BB962C8B-B14F-4D97-AF65-F5344CB8AC3E}">
        <p14:creationId xmlns:p14="http://schemas.microsoft.com/office/powerpoint/2010/main" val="172411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595" y="397411"/>
            <a:ext cx="8370762" cy="537846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sz="2800" b="1" dirty="0">
                <a:latin typeface="Arial"/>
                <a:cs typeface="Arial"/>
              </a:rPr>
              <a:t>Your lesson / workshop should be around 15-20 </a:t>
            </a:r>
            <a:r>
              <a:rPr lang="en-US" sz="2800" b="1" dirty="0" err="1">
                <a:latin typeface="Arial"/>
                <a:cs typeface="Arial"/>
              </a:rPr>
              <a:t>mins</a:t>
            </a:r>
            <a:r>
              <a:rPr lang="en-US" sz="2800" b="1" dirty="0">
                <a:latin typeface="Arial"/>
                <a:cs typeface="Arial"/>
              </a:rPr>
              <a:t> (including the screening of the film clip)</a:t>
            </a:r>
          </a:p>
          <a:p>
            <a:pPr marL="514350" indent="-514350" algn="l">
              <a:buFont typeface="+mj-lt"/>
              <a:buAutoNum type="arabicPeriod" startAt="3"/>
            </a:pPr>
            <a:endParaRPr lang="en-US" sz="2800" b="1" dirty="0">
              <a:latin typeface="Arial"/>
              <a:cs typeface="Arial"/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2800" b="1" dirty="0">
                <a:latin typeface="Arial"/>
                <a:cs typeface="Arial"/>
              </a:rPr>
              <a:t>Screen the film in class and teach the lesson or workshop</a:t>
            </a:r>
          </a:p>
          <a:p>
            <a:pPr marL="514350" indent="-514350" algn="l">
              <a:buFont typeface="+mj-lt"/>
              <a:buAutoNum type="arabicPeriod" startAt="3"/>
            </a:pPr>
            <a:endParaRPr lang="en-US" sz="2800" b="1" dirty="0">
              <a:latin typeface="Arial"/>
              <a:cs typeface="Arial"/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2800" b="1" dirty="0">
                <a:latin typeface="Arial"/>
                <a:cs typeface="Arial"/>
              </a:rPr>
              <a:t>We will discuss them afterwards </a:t>
            </a:r>
          </a:p>
          <a:p>
            <a:pPr marL="514350" indent="-514350" algn="l">
              <a:buFont typeface="+mj-lt"/>
              <a:buAutoNum type="arabicPeriod" startAt="3"/>
            </a:pP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489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142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ASIAN AMERICAN MEDIA IN COMMUNITIES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Ming-Yuen Ma</cp:lastModifiedBy>
  <cp:revision>157</cp:revision>
  <dcterms:created xsi:type="dcterms:W3CDTF">2010-12-29T21:54:42Z</dcterms:created>
  <dcterms:modified xsi:type="dcterms:W3CDTF">2020-01-24T00:51:30Z</dcterms:modified>
</cp:coreProperties>
</file>