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6" r:id="rId3"/>
    <p:sldId id="284" r:id="rId4"/>
    <p:sldId id="264" r:id="rId5"/>
    <p:sldId id="277" r:id="rId6"/>
    <p:sldId id="279" r:id="rId7"/>
    <p:sldId id="283" r:id="rId8"/>
    <p:sldId id="278" r:id="rId9"/>
    <p:sldId id="280" r:id="rId10"/>
    <p:sldId id="282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090" y="1373878"/>
            <a:ext cx="8116455" cy="4918395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500" b="1" dirty="0">
                <a:latin typeface="Arial"/>
                <a:cs typeface="Arial"/>
              </a:rPr>
              <a:t>Dickson Experimental Sound Film</a:t>
            </a:r>
            <a:r>
              <a:rPr lang="en-US" sz="3500" dirty="0">
                <a:latin typeface="Arial"/>
                <a:cs typeface="Arial"/>
              </a:rPr>
              <a:t> (1894-5) Dir. William Dickson and Thomas </a:t>
            </a:r>
            <a:r>
              <a:rPr lang="en-US" sz="3500" dirty="0" smtClean="0">
                <a:latin typeface="Arial"/>
                <a:cs typeface="Arial"/>
              </a:rPr>
              <a:t>Edison</a:t>
            </a:r>
          </a:p>
          <a:p>
            <a:pPr marL="514350" indent="-514350" algn="l">
              <a:buFont typeface="+mj-lt"/>
              <a:buAutoNum type="arabicPeriod"/>
            </a:pPr>
            <a:endParaRPr lang="en-US" sz="3500" dirty="0" smtClean="0">
              <a:latin typeface="Arial"/>
              <a:cs typeface="Arial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500" b="1" dirty="0">
                <a:latin typeface="Arial"/>
                <a:cs typeface="Arial"/>
              </a:rPr>
              <a:t>Broken Blossoms</a:t>
            </a:r>
            <a:r>
              <a:rPr lang="en-US" sz="3500" dirty="0">
                <a:latin typeface="Arial"/>
                <a:cs typeface="Arial"/>
              </a:rPr>
              <a:t> (1919) Dir. D.W. </a:t>
            </a:r>
            <a:r>
              <a:rPr lang="en-US" sz="3500" dirty="0" smtClean="0">
                <a:latin typeface="Arial"/>
                <a:cs typeface="Arial"/>
              </a:rPr>
              <a:t>Griffith</a:t>
            </a:r>
          </a:p>
          <a:p>
            <a:pPr marL="514350" indent="-514350" algn="l">
              <a:buFont typeface="+mj-lt"/>
              <a:buAutoNum type="arabicPeriod"/>
            </a:pPr>
            <a:endParaRPr lang="en-US" sz="3500" dirty="0">
              <a:latin typeface="Arial"/>
              <a:cs typeface="Arial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500" b="1" dirty="0">
                <a:latin typeface="Arial"/>
                <a:cs typeface="Arial"/>
              </a:rPr>
              <a:t>Old San Francisco</a:t>
            </a:r>
            <a:r>
              <a:rPr lang="en-US" sz="3500" dirty="0">
                <a:latin typeface="Arial"/>
                <a:cs typeface="Arial"/>
              </a:rPr>
              <a:t> (1927) Dir. Alan Crosland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235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581550"/>
            <a:ext cx="8197273" cy="5972427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Three modes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dirty="0" smtClean="0">
                <a:latin typeface="Arial"/>
                <a:cs typeface="Arial"/>
              </a:rPr>
              <a:t>listening: casual / semantic / reduced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“There is no soundtrack” (p. 39) What do you think he means by this?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Sound units vs. sound events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Functions of sound in film: 4 kinds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Points of synchronization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Sound in relation to screen: 6 kinds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Music: pit vs. screen, active vs. passive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Point of Audition // POV</a:t>
            </a: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12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431737"/>
            <a:ext cx="8197273" cy="5186811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Audio-visual analysis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Masking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Forced Marriage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Format for audio-visual analysis: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Film title/credit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Shot breakdown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Locating the dominants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Locating points of synchronization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Analysis: narrative, comparison, etc.</a:t>
            </a: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042" y="609590"/>
            <a:ext cx="859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Chion’s</a:t>
            </a:r>
            <a:r>
              <a:rPr lang="en-US" sz="3600" b="1" dirty="0" smtClean="0">
                <a:latin typeface="Arial"/>
                <a:cs typeface="Arial"/>
              </a:rPr>
              <a:t> Methodology: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30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090" y="1477787"/>
            <a:ext cx="8116455" cy="206666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Bonus scene: </a:t>
            </a:r>
            <a:r>
              <a:rPr lang="en-US" b="1" dirty="0" err="1">
                <a:latin typeface="Arial"/>
                <a:cs typeface="Arial"/>
              </a:rPr>
              <a:t>Singin</a:t>
            </a:r>
            <a:r>
              <a:rPr lang="en-US" b="1" dirty="0">
                <a:latin typeface="Arial"/>
                <a:cs typeface="Arial"/>
              </a:rPr>
              <a:t>’ in The Rain</a:t>
            </a:r>
            <a:r>
              <a:rPr lang="en-US" dirty="0">
                <a:latin typeface="Arial"/>
                <a:cs typeface="Arial"/>
              </a:rPr>
              <a:t> (1951) Dir. Gene Kelly and Stanley </a:t>
            </a:r>
            <a:r>
              <a:rPr lang="en-US" dirty="0" err="1">
                <a:latin typeface="Arial"/>
                <a:cs typeface="Arial"/>
              </a:rPr>
              <a:t>Donen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77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058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FILM SOUND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590605"/>
            <a:ext cx="7285663" cy="14804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II. Film Sound Theories</a:t>
            </a:r>
          </a:p>
        </p:txBody>
      </p:sp>
    </p:spTree>
    <p:extLst>
      <p:ext uri="{BB962C8B-B14F-4D97-AF65-F5344CB8AC3E}">
        <p14:creationId xmlns:p14="http://schemas.microsoft.com/office/powerpoint/2010/main" val="261913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5" y="1256899"/>
            <a:ext cx="7285663" cy="4585101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Audio-Visual Analysis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Voice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dirty="0" smtClean="0">
                <a:latin typeface="Arial"/>
                <a:cs typeface="Arial"/>
              </a:rPr>
              <a:t>Cinema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Feminist Film Theory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Film Music</a:t>
            </a:r>
            <a:endParaRPr lang="en-US" dirty="0">
              <a:latin typeface="Arial"/>
              <a:cs typeface="Arial"/>
            </a:endParaRPr>
          </a:p>
          <a:p>
            <a:endParaRPr lang="en-US" sz="4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59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65" y="1312076"/>
            <a:ext cx="5033817" cy="5218546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He’s French (see 2</a:t>
            </a:r>
            <a:r>
              <a:rPr lang="en-US" sz="2000" baseline="30000" dirty="0" smtClean="0">
                <a:latin typeface="Arial"/>
                <a:cs typeface="Arial"/>
              </a:rPr>
              <a:t>nd</a:t>
            </a:r>
            <a:r>
              <a:rPr lang="en-US" sz="2000" dirty="0" smtClean="0">
                <a:latin typeface="Arial"/>
                <a:cs typeface="Arial"/>
              </a:rPr>
              <a:t> pic) Trained as a composer under Pierre Schaeffer and Pierre Henry</a:t>
            </a:r>
          </a:p>
          <a:p>
            <a:pPr marL="571500" indent="-571500" algn="l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Associate Professor at </a:t>
            </a:r>
            <a:r>
              <a:rPr lang="en-US" sz="2000" dirty="0" smtClean="0">
                <a:latin typeface="Arial"/>
                <a:cs typeface="Arial"/>
              </a:rPr>
              <a:t>the University of Paris III: Sorbonne Nouvelle, where </a:t>
            </a:r>
            <a:r>
              <a:rPr lang="en-US" sz="2000" dirty="0">
                <a:latin typeface="Arial"/>
                <a:cs typeface="Arial"/>
              </a:rPr>
              <a:t>he is a theoretician and teacher of audio-visual relationships</a:t>
            </a:r>
            <a:endParaRPr lang="en-US" sz="2000" dirty="0" smtClean="0">
              <a:latin typeface="Arial"/>
              <a:cs typeface="Arial"/>
            </a:endParaRPr>
          </a:p>
          <a:p>
            <a:pPr algn="l"/>
            <a:endParaRPr lang="en-US" sz="2000" dirty="0" smtClean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He wrote at least six books on film sound, as well as monographs on filmmakers including Stanley Kubrick, Jacques </a:t>
            </a:r>
            <a:r>
              <a:rPr lang="en-US" sz="2000" dirty="0" err="1" smtClean="0">
                <a:latin typeface="Arial"/>
                <a:cs typeface="Arial"/>
              </a:rPr>
              <a:t>Tati</a:t>
            </a:r>
            <a:r>
              <a:rPr lang="en-US" sz="2000" dirty="0" smtClean="0">
                <a:latin typeface="Arial"/>
                <a:cs typeface="Arial"/>
              </a:rPr>
              <a:t> and David Lynch, and on films including EYES WIDE SHUT and THE THIN RED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061" y="341551"/>
            <a:ext cx="681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/>
                <a:cs typeface="Arial"/>
              </a:rPr>
              <a:t>Michel </a:t>
            </a:r>
            <a:r>
              <a:rPr lang="en-US" sz="4400" b="1" dirty="0" err="1" smtClean="0">
                <a:latin typeface="Arial"/>
                <a:cs typeface="Arial"/>
              </a:rPr>
              <a:t>Chion</a:t>
            </a:r>
            <a:endParaRPr lang="en-US" sz="4400" b="1" dirty="0">
              <a:latin typeface="Arial"/>
              <a:cs typeface="Arial"/>
            </a:endParaRPr>
          </a:p>
        </p:txBody>
      </p:sp>
      <p:pic>
        <p:nvPicPr>
          <p:cNvPr id="2" name="Picture 1" descr="ch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91" y="1188966"/>
            <a:ext cx="322564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o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730250"/>
            <a:ext cx="7196666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2073356"/>
            <a:ext cx="8197273" cy="382302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This book is concerned with audio-visual relationships (he calls it a contract) which can alter/expand our perception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 the book, </a:t>
            </a:r>
            <a:r>
              <a:rPr lang="en-US" dirty="0" err="1" smtClean="0">
                <a:latin typeface="Arial"/>
                <a:cs typeface="Arial"/>
              </a:rPr>
              <a:t>Chion</a:t>
            </a:r>
            <a:r>
              <a:rPr lang="en-US" dirty="0" smtClean="0">
                <a:latin typeface="Arial"/>
                <a:cs typeface="Arial"/>
              </a:rPr>
              <a:t> outlines a methodology for observing and analyzing these </a:t>
            </a:r>
            <a:r>
              <a:rPr lang="en-US" dirty="0">
                <a:latin typeface="Arial"/>
                <a:cs typeface="Arial"/>
              </a:rPr>
              <a:t>relationships (audio-visual analysis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18325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Audio-Vision: Sound on Screen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49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1194876"/>
            <a:ext cx="8197273" cy="436549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It is a summary of ideas </a:t>
            </a:r>
            <a:r>
              <a:rPr lang="en-US" dirty="0" err="1" smtClean="0">
                <a:latin typeface="Arial"/>
                <a:cs typeface="Arial"/>
              </a:rPr>
              <a:t>Chion</a:t>
            </a:r>
            <a:r>
              <a:rPr lang="en-US" dirty="0" smtClean="0">
                <a:latin typeface="Arial"/>
                <a:cs typeface="Arial"/>
              </a:rPr>
              <a:t> developed in his three earlier books 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 the book, he writes predominantly about American and European feature-length narrative films in the book, but also touches on TV, video art, and music videos</a:t>
            </a:r>
          </a:p>
        </p:txBody>
      </p:sp>
    </p:spTree>
    <p:extLst>
      <p:ext uri="{BB962C8B-B14F-4D97-AF65-F5344CB8AC3E}">
        <p14:creationId xmlns:p14="http://schemas.microsoft.com/office/powerpoint/2010/main" val="3330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41" y="1431737"/>
            <a:ext cx="8197273" cy="4681313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Added Value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Synchresis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Vococentrism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Verbocentrism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Music: empathetic / </a:t>
            </a:r>
            <a:r>
              <a:rPr lang="en-US" dirty="0" err="1" smtClean="0">
                <a:latin typeface="Arial"/>
                <a:cs typeface="Arial"/>
              </a:rPr>
              <a:t>anempathetic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Spotting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Temporalization</a:t>
            </a: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Three Modes of Listening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042" y="609590"/>
            <a:ext cx="859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Chion’s</a:t>
            </a:r>
            <a:r>
              <a:rPr lang="en-US" sz="3600" b="1" dirty="0" smtClean="0">
                <a:latin typeface="Arial"/>
                <a:cs typeface="Arial"/>
              </a:rPr>
              <a:t> Key Concepts: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10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379</Words>
  <Application>Microsoft Macintosh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FILM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 Ma</cp:lastModifiedBy>
  <cp:revision>56</cp:revision>
  <dcterms:created xsi:type="dcterms:W3CDTF">2010-12-29T21:54:42Z</dcterms:created>
  <dcterms:modified xsi:type="dcterms:W3CDTF">2017-02-14T17:22:18Z</dcterms:modified>
</cp:coreProperties>
</file>