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295" r:id="rId5"/>
    <p:sldId id="266" r:id="rId6"/>
    <p:sldId id="269" r:id="rId7"/>
    <p:sldId id="296" r:id="rId8"/>
    <p:sldId id="267" r:id="rId9"/>
    <p:sldId id="271" r:id="rId10"/>
    <p:sldId id="291" r:id="rId11"/>
    <p:sldId id="292" r:id="rId12"/>
    <p:sldId id="293" r:id="rId13"/>
    <p:sldId id="257" r:id="rId14"/>
    <p:sldId id="259" r:id="rId15"/>
    <p:sldId id="274" r:id="rId16"/>
    <p:sldId id="273" r:id="rId17"/>
    <p:sldId id="276" r:id="rId18"/>
    <p:sldId id="261" r:id="rId19"/>
    <p:sldId id="275" r:id="rId20"/>
    <p:sldId id="287" r:id="rId21"/>
    <p:sldId id="288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4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qej96ZVoo8" TargetMode="Externa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058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FILM SOUND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590605"/>
            <a:ext cx="7285663" cy="14804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Introduction: Sound and the Study of Sound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Can you define a culture of sound?</a:t>
            </a:r>
          </a:p>
        </p:txBody>
      </p:sp>
    </p:spTree>
    <p:extLst>
      <p:ext uri="{BB962C8B-B14F-4D97-AF65-F5344CB8AC3E}">
        <p14:creationId xmlns:p14="http://schemas.microsoft.com/office/powerpoint/2010/main" val="168211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Can you define a culture of sound?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  <a:p>
            <a:pPr algn="l"/>
            <a:r>
              <a:rPr lang="en-US" sz="4000" dirty="0" smtClean="0">
                <a:latin typeface="Arial"/>
                <a:cs typeface="Arial"/>
              </a:rPr>
              <a:t>If so, how </a:t>
            </a:r>
            <a:r>
              <a:rPr lang="en-US" sz="4000" dirty="0">
                <a:latin typeface="Arial"/>
                <a:cs typeface="Arial"/>
              </a:rPr>
              <a:t>does </a:t>
            </a:r>
            <a:r>
              <a:rPr lang="en-US" sz="4000" dirty="0" smtClean="0">
                <a:latin typeface="Arial"/>
                <a:cs typeface="Arial"/>
              </a:rPr>
              <a:t>your definition of </a:t>
            </a:r>
            <a:r>
              <a:rPr lang="en-US" sz="4000" dirty="0">
                <a:latin typeface="Arial"/>
                <a:cs typeface="Arial"/>
              </a:rPr>
              <a:t>sound culture compare to </a:t>
            </a:r>
            <a:r>
              <a:rPr lang="en-US" sz="4000" dirty="0" smtClean="0">
                <a:latin typeface="Arial"/>
                <a:cs typeface="Arial"/>
              </a:rPr>
              <a:t>your definition of </a:t>
            </a:r>
            <a:r>
              <a:rPr lang="en-US" sz="4000" dirty="0">
                <a:latin typeface="Arial"/>
                <a:cs typeface="Arial"/>
              </a:rPr>
              <a:t>visual culture?</a:t>
            </a:r>
          </a:p>
          <a:p>
            <a:pPr algn="l"/>
            <a:endParaRPr lang="en-US" sz="4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93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555672"/>
            <a:ext cx="7416116" cy="591959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Key Concepts from Sterne:</a:t>
            </a:r>
          </a:p>
          <a:p>
            <a:pPr algn="l"/>
            <a:endParaRPr lang="en-US" sz="4000" dirty="0" smtClean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Hearing requires </a:t>
            </a:r>
            <a:r>
              <a:rPr lang="en-US" dirty="0" err="1" smtClean="0">
                <a:latin typeface="Arial"/>
                <a:cs typeface="Arial"/>
              </a:rPr>
              <a:t>positionality</a:t>
            </a:r>
            <a:r>
              <a:rPr lang="en-US" dirty="0" smtClean="0">
                <a:latin typeface="Arial"/>
                <a:cs typeface="Arial"/>
              </a:rPr>
              <a:t> (p.4)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 study of sound is an emerging field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Sound studies is interdisciplinary, reflexive, aware of its own historicity, and critical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Sonic imagination (p.5)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Sound students (p.3)</a:t>
            </a:r>
          </a:p>
        </p:txBody>
      </p:sp>
    </p:spTree>
    <p:extLst>
      <p:ext uri="{BB962C8B-B14F-4D97-AF65-F5344CB8AC3E}">
        <p14:creationId xmlns:p14="http://schemas.microsoft.com/office/powerpoint/2010/main" val="214156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old"/>
                <a:cs typeface="Arial Bold"/>
              </a:rPr>
              <a:t>The Art of Noises </a:t>
            </a:r>
            <a:br>
              <a:rPr lang="en-US" dirty="0" smtClean="0">
                <a:latin typeface="Arial Bold"/>
                <a:cs typeface="Arial Bold"/>
              </a:rPr>
            </a:br>
            <a:r>
              <a:rPr lang="en-US" dirty="0" smtClean="0">
                <a:latin typeface="Arial Bold"/>
                <a:cs typeface="Arial Bold"/>
              </a:rPr>
              <a:t>A Futurist Manifesto</a:t>
            </a:r>
            <a:endParaRPr lang="en-US" dirty="0">
              <a:latin typeface="Arial Bold"/>
              <a:cs typeface="Arial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139"/>
            <a:ext cx="8229600" cy="46511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Luigi </a:t>
            </a:r>
            <a:r>
              <a:rPr lang="en-US" dirty="0" err="1" smtClean="0">
                <a:latin typeface="Arial"/>
                <a:cs typeface="Arial"/>
              </a:rPr>
              <a:t>Russolo</a:t>
            </a:r>
            <a:r>
              <a:rPr lang="en-US" dirty="0" smtClean="0">
                <a:latin typeface="Arial"/>
                <a:cs typeface="Arial"/>
              </a:rPr>
              <a:t> (1833-1947)</a:t>
            </a:r>
          </a:p>
          <a:p>
            <a:r>
              <a:rPr lang="en-US" dirty="0" smtClean="0">
                <a:latin typeface="Arial"/>
                <a:cs typeface="Arial"/>
              </a:rPr>
              <a:t>Futurism in Italy</a:t>
            </a:r>
          </a:p>
          <a:p>
            <a:r>
              <a:rPr lang="en-US" dirty="0" smtClean="0">
                <a:latin typeface="Arial"/>
                <a:cs typeface="Arial"/>
              </a:rPr>
              <a:t>Art of Noises as a manifesto</a:t>
            </a:r>
          </a:p>
          <a:p>
            <a:r>
              <a:rPr lang="en-US" dirty="0" smtClean="0">
                <a:latin typeface="Arial"/>
                <a:cs typeface="Arial"/>
              </a:rPr>
              <a:t>Machine vs. Nature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Music vs. Noise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Luigi </a:t>
            </a:r>
            <a:r>
              <a:rPr lang="en-US" sz="3200" dirty="0" err="1" smtClean="0">
                <a:latin typeface="Arial"/>
                <a:cs typeface="Arial"/>
              </a:rPr>
              <a:t>Russolo</a:t>
            </a:r>
            <a:endParaRPr lang="en-US" sz="3200" i="1" dirty="0">
              <a:latin typeface="Arial"/>
              <a:cs typeface="Arial"/>
            </a:endParaRPr>
          </a:p>
        </p:txBody>
      </p:sp>
      <p:pic>
        <p:nvPicPr>
          <p:cNvPr id="10" name="Picture 9" descr="Russo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4" y="1537033"/>
            <a:ext cx="3631140" cy="4841520"/>
          </a:xfrm>
          <a:prstGeom prst="rect">
            <a:avLst/>
          </a:prstGeom>
        </p:spPr>
      </p:pic>
      <p:pic>
        <p:nvPicPr>
          <p:cNvPr id="11" name="Picture 10" descr="Russolo-SelfPortraitwSkulls19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92" y="1537032"/>
            <a:ext cx="3534311" cy="484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Futurist Paintings by Luigi </a:t>
            </a:r>
            <a:r>
              <a:rPr lang="en-US" sz="3200" dirty="0" err="1" smtClean="0">
                <a:latin typeface="Arial"/>
                <a:cs typeface="Arial"/>
              </a:rPr>
              <a:t>Russolo</a:t>
            </a:r>
            <a:endParaRPr lang="en-US" sz="3200" i="1" dirty="0">
              <a:latin typeface="Arial"/>
              <a:cs typeface="Arial"/>
            </a:endParaRPr>
          </a:p>
        </p:txBody>
      </p:sp>
      <p:pic>
        <p:nvPicPr>
          <p:cNvPr id="3" name="Picture 2" descr="RevoltofGemeentemuseumDenHaag1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66" y="1329037"/>
            <a:ext cx="3387275" cy="5042041"/>
          </a:xfrm>
          <a:prstGeom prst="rect">
            <a:avLst/>
          </a:prstGeom>
        </p:spPr>
      </p:pic>
      <p:pic>
        <p:nvPicPr>
          <p:cNvPr id="4" name="Picture 3" descr="Russolo-PlasticSynthesisofMovementsofaWo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3" y="1329036"/>
            <a:ext cx="3835571" cy="50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9434"/>
            <a:ext cx="8229600" cy="5584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“The evolution of music is comparable to the multiplication of machines” 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“We </a:t>
            </a:r>
            <a:r>
              <a:rPr lang="en-US" dirty="0">
                <a:latin typeface="Arial"/>
                <a:cs typeface="Arial"/>
              </a:rPr>
              <a:t>must break out of this limited circle of sounds and conquer the infinite varieties of noise-sounds</a:t>
            </a:r>
            <a:r>
              <a:rPr lang="en-US" dirty="0" smtClean="0">
                <a:latin typeface="Arial"/>
                <a:cs typeface="Arial"/>
              </a:rPr>
              <a:t>.”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“We want to give pitches to these diverse noises, regulating them harmonically and rhythmically.</a:t>
            </a:r>
            <a:r>
              <a:rPr lang="en-US" dirty="0" smtClean="0">
                <a:latin typeface="Arial"/>
                <a:cs typeface="Arial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4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0055"/>
            <a:ext cx="8229600" cy="56240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Six families of noises of the futurist orchestra 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Roars, </a:t>
            </a:r>
            <a:r>
              <a:rPr lang="en-US" dirty="0" smtClean="0">
                <a:latin typeface="Arial"/>
                <a:cs typeface="Arial"/>
              </a:rPr>
              <a:t>Thundering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Explosions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Hissing </a:t>
            </a:r>
            <a:r>
              <a:rPr lang="en-US" dirty="0">
                <a:latin typeface="Arial"/>
                <a:cs typeface="Arial"/>
              </a:rPr>
              <a:t>roars, </a:t>
            </a:r>
            <a:r>
              <a:rPr lang="en-US" dirty="0" smtClean="0">
                <a:latin typeface="Arial"/>
                <a:cs typeface="Arial"/>
              </a:rPr>
              <a:t>Bangs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Booms</a:t>
            </a:r>
            <a:r>
              <a:rPr lang="en-US" dirty="0">
                <a:latin typeface="Arial"/>
                <a:cs typeface="Arial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Whistling, </a:t>
            </a:r>
            <a:r>
              <a:rPr lang="en-US" dirty="0" smtClean="0">
                <a:latin typeface="Arial"/>
                <a:cs typeface="Arial"/>
              </a:rPr>
              <a:t>Hissing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Puffing</a:t>
            </a:r>
            <a:r>
              <a:rPr lang="en-US" dirty="0">
                <a:latin typeface="Arial"/>
                <a:cs typeface="Arial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Whispers, </a:t>
            </a:r>
            <a:r>
              <a:rPr lang="en-US" dirty="0" smtClean="0">
                <a:latin typeface="Arial"/>
                <a:cs typeface="Arial"/>
              </a:rPr>
              <a:t>Murmurs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Mumblings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Mutterings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Gurgling</a:t>
            </a:r>
            <a:r>
              <a:rPr lang="en-US" dirty="0">
                <a:latin typeface="Arial"/>
                <a:cs typeface="Arial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Screeching, </a:t>
            </a:r>
            <a:r>
              <a:rPr lang="en-US" dirty="0" smtClean="0">
                <a:latin typeface="Arial"/>
                <a:cs typeface="Arial"/>
              </a:rPr>
              <a:t>Creaking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Rustling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Humming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Crackling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Rubbing</a:t>
            </a:r>
            <a:r>
              <a:rPr lang="en-US" dirty="0">
                <a:latin typeface="Arial"/>
                <a:cs typeface="Arial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Noises obtained by beating on metals, woods, skins, stones, pottery, etc.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Voices of animals and people, </a:t>
            </a:r>
            <a:r>
              <a:rPr lang="en-US" dirty="0" smtClean="0">
                <a:latin typeface="Arial"/>
                <a:cs typeface="Arial"/>
              </a:rPr>
              <a:t>Shouts</a:t>
            </a:r>
            <a:r>
              <a:rPr lang="en-US" dirty="0">
                <a:latin typeface="Arial"/>
                <a:cs typeface="Arial"/>
              </a:rPr>
              <a:t>, S</a:t>
            </a:r>
            <a:r>
              <a:rPr lang="en-US" dirty="0" smtClean="0">
                <a:latin typeface="Arial"/>
                <a:cs typeface="Arial"/>
              </a:rPr>
              <a:t>creams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Shrieks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Wails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Hoots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Howls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Death </a:t>
            </a:r>
            <a:r>
              <a:rPr lang="en-US" dirty="0">
                <a:latin typeface="Arial"/>
                <a:cs typeface="Arial"/>
              </a:rPr>
              <a:t>rattles, </a:t>
            </a:r>
            <a:r>
              <a:rPr lang="en-US" dirty="0" smtClean="0">
                <a:latin typeface="Arial"/>
                <a:cs typeface="Arial"/>
              </a:rPr>
              <a:t>Sobs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40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Intonarumori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9" name="Picture 8" descr="intonarumori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5" y="1011869"/>
            <a:ext cx="7811076" cy="540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/>
                <a:cs typeface="Arial"/>
                <a:hlinkClick r:id="rId2"/>
              </a:rPr>
              <a:t>Intonarumori</a:t>
            </a:r>
            <a:r>
              <a:rPr lang="en-US" sz="3200" dirty="0" smtClean="0">
                <a:latin typeface="Arial"/>
                <a:cs typeface="Arial"/>
                <a:hlinkClick r:id="rId2"/>
              </a:rPr>
              <a:t> Today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 descr="StriationJoanLaBarbara2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1" y="1155565"/>
            <a:ext cx="7886239" cy="52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What is sound?</a:t>
            </a:r>
          </a:p>
        </p:txBody>
      </p:sp>
    </p:spTree>
    <p:extLst>
      <p:ext uri="{BB962C8B-B14F-4D97-AF65-F5344CB8AC3E}">
        <p14:creationId xmlns:p14="http://schemas.microsoft.com/office/powerpoint/2010/main" val="224841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058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FILM SOUND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590605"/>
            <a:ext cx="7285663" cy="14804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I. ‘Silent’ to Sound Cinema</a:t>
            </a:r>
          </a:p>
        </p:txBody>
      </p:sp>
    </p:spTree>
    <p:extLst>
      <p:ext uri="{BB962C8B-B14F-4D97-AF65-F5344CB8AC3E}">
        <p14:creationId xmlns:p14="http://schemas.microsoft.com/office/powerpoint/2010/main" val="321732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5" y="1584983"/>
            <a:ext cx="7285663" cy="3403554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dirty="0" smtClean="0">
                <a:latin typeface="Arial"/>
                <a:cs typeface="Arial"/>
              </a:rPr>
              <a:t>The Coming of Sound</a:t>
            </a:r>
          </a:p>
          <a:p>
            <a:pPr marL="742950" indent="-742950" algn="l">
              <a:buFont typeface="+mj-lt"/>
              <a:buAutoNum type="arabicPeriod"/>
            </a:pPr>
            <a:endParaRPr lang="en-US" sz="4000" dirty="0" smtClean="0">
              <a:latin typeface="Arial"/>
              <a:cs typeface="Arial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 smtClean="0">
                <a:latin typeface="Arial"/>
                <a:cs typeface="Arial"/>
              </a:rPr>
              <a:t>Silent Film Sound</a:t>
            </a:r>
          </a:p>
          <a:p>
            <a:pPr marL="742950" indent="-742950" algn="l">
              <a:buFont typeface="+mj-lt"/>
              <a:buAutoNum type="arabicPeriod"/>
            </a:pPr>
            <a:endParaRPr lang="en-US" sz="4000" dirty="0" smtClean="0">
              <a:latin typeface="Arial"/>
              <a:cs typeface="Arial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 smtClean="0">
                <a:latin typeface="Arial"/>
                <a:cs typeface="Arial"/>
              </a:rPr>
              <a:t>Sound Technology and Early Cinema</a:t>
            </a:r>
            <a:endParaRPr lang="en-US" sz="4000" dirty="0">
              <a:latin typeface="Arial"/>
              <a:cs typeface="Arial"/>
            </a:endParaRPr>
          </a:p>
          <a:p>
            <a:endParaRPr lang="en-US" sz="4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08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67" y="672119"/>
            <a:ext cx="8384082" cy="620299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/>
                <a:cs typeface="Arial"/>
              </a:rPr>
              <a:t>The Coming of Sound: U.S.</a:t>
            </a:r>
          </a:p>
          <a:p>
            <a:pPr algn="l"/>
            <a:endParaRPr lang="en-US" sz="4000" dirty="0" smtClean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Mid 1920s to early 1930s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Neoclassical economic theory - 3 phases: invention, innovation, diffusion (</a:t>
            </a:r>
            <a:r>
              <a:rPr lang="en-US" dirty="0" err="1" smtClean="0">
                <a:latin typeface="Arial"/>
                <a:cs typeface="Arial"/>
              </a:rPr>
              <a:t>Gomery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Early efforts led by Warner Brothers, working with Western Electric/AT&amp;T, financed by emerging media corporations and wealthy investors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Focused on singing and musical films</a:t>
            </a:r>
          </a:p>
        </p:txBody>
      </p:sp>
    </p:spTree>
    <p:extLst>
      <p:ext uri="{BB962C8B-B14F-4D97-AF65-F5344CB8AC3E}">
        <p14:creationId xmlns:p14="http://schemas.microsoft.com/office/powerpoint/2010/main" val="427214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67" y="1714118"/>
            <a:ext cx="4386062" cy="601832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/>
                <a:cs typeface="Arial"/>
              </a:rPr>
              <a:t>Case Study: </a:t>
            </a:r>
          </a:p>
          <a:p>
            <a:pPr algn="l"/>
            <a:r>
              <a:rPr lang="en-US" sz="4000" b="1" dirty="0" smtClean="0">
                <a:latin typeface="Arial"/>
                <a:cs typeface="Arial"/>
              </a:rPr>
              <a:t>The Jazz Singer </a:t>
            </a:r>
          </a:p>
          <a:p>
            <a:pPr algn="l"/>
            <a:r>
              <a:rPr lang="en-US" sz="4000" b="1" dirty="0" smtClean="0">
                <a:latin typeface="Arial"/>
                <a:cs typeface="Arial"/>
              </a:rPr>
              <a:t>(1927)</a:t>
            </a:r>
          </a:p>
          <a:p>
            <a:pPr algn="l"/>
            <a:endParaRPr lang="en-US" sz="4000" dirty="0" smtClean="0">
              <a:latin typeface="Arial"/>
              <a:cs typeface="Arial"/>
            </a:endParaRPr>
          </a:p>
        </p:txBody>
      </p:sp>
      <p:pic>
        <p:nvPicPr>
          <p:cNvPr id="2" name="Picture 1" descr="JazzSi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29" y="444227"/>
            <a:ext cx="3998020" cy="60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2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zzSinger-black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4" y="361526"/>
            <a:ext cx="3989563" cy="62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9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zzSinger-premi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" y="558170"/>
            <a:ext cx="7878451" cy="57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67" y="672119"/>
            <a:ext cx="8384082" cy="620299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/>
                <a:cs typeface="Arial"/>
              </a:rPr>
              <a:t>The Coming of Sound: Europe</a:t>
            </a:r>
          </a:p>
          <a:p>
            <a:pPr algn="l"/>
            <a:endParaRPr lang="en-US" sz="4000" dirty="0" smtClean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U.S./Hollywood imperialism?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Marxist economic framework – focus on international exchange (</a:t>
            </a:r>
            <a:r>
              <a:rPr lang="en-US" dirty="0" err="1" smtClean="0">
                <a:latin typeface="Arial"/>
                <a:cs typeface="Arial"/>
              </a:rPr>
              <a:t>Gomery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Different rate of adoption; language conversion, (e.g. Dracula, 1931) cartel and quotas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Nationalism </a:t>
            </a:r>
          </a:p>
        </p:txBody>
      </p:sp>
    </p:spTree>
    <p:extLst>
      <p:ext uri="{BB962C8B-B14F-4D97-AF65-F5344CB8AC3E}">
        <p14:creationId xmlns:p14="http://schemas.microsoft.com/office/powerpoint/2010/main" val="35376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cula-eng-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6" y="576154"/>
            <a:ext cx="3814410" cy="5702752"/>
          </a:xfrm>
          <a:prstGeom prst="rect">
            <a:avLst/>
          </a:prstGeom>
        </p:spPr>
      </p:pic>
      <p:pic>
        <p:nvPicPr>
          <p:cNvPr id="3" name="Picture 2" descr="dracula-span-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53" y="576154"/>
            <a:ext cx="4395184" cy="57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acula-eng-title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cula-span-title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3" y="764571"/>
            <a:ext cx="6984784" cy="52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 copy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7" b="16547"/>
          <a:stretch>
            <a:fillRect/>
          </a:stretch>
        </p:blipFill>
        <p:spPr>
          <a:xfrm>
            <a:off x="457200" y="113750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2070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778"/>
            <a:ext cx="8229600" cy="5510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“It is too late for those who love the art of moving pictures to deplore the effects of this barbaric invasion.  All they can do is try to cut their losses.” </a:t>
            </a:r>
            <a:r>
              <a:rPr lang="en-US" dirty="0" smtClean="0">
                <a:latin typeface="Arial"/>
                <a:cs typeface="Arial"/>
              </a:rPr>
              <a:t>(Clair, p. 92)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“Sound is a two-edged invention, and it is most probable that its use will proceed along the line of least resistance, i.e. along the line of satisfying simple curiosity.” (Soviet Constructivists, p</a:t>
            </a:r>
            <a:r>
              <a:rPr lang="en-US" dirty="0">
                <a:latin typeface="Arial"/>
                <a:cs typeface="Arial"/>
              </a:rPr>
              <a:t>. 83)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42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778"/>
            <a:ext cx="8229600" cy="491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“Though such ‘progressive’ means the screen has lost more than it has gained.  It has conquered the world of voices, but it has lost the world of dreams.</a:t>
            </a:r>
            <a:r>
              <a:rPr lang="en-US" dirty="0" smtClean="0">
                <a:latin typeface="Arial"/>
                <a:cs typeface="Arial"/>
              </a:rPr>
              <a:t>” (Clair, p. 95)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“They must not be tied to one another by naturalistic imitation but connected as the result of the interplay of action.” </a:t>
            </a:r>
            <a:r>
              <a:rPr lang="en-US" dirty="0" smtClean="0">
                <a:latin typeface="Arial"/>
                <a:cs typeface="Arial"/>
              </a:rPr>
              <a:t>(Soviet Constructivists, </a:t>
            </a:r>
            <a:r>
              <a:rPr lang="en-US" dirty="0">
                <a:latin typeface="Arial"/>
                <a:cs typeface="Arial"/>
              </a:rPr>
              <a:t>p. </a:t>
            </a:r>
            <a:r>
              <a:rPr lang="en-US" dirty="0" smtClean="0">
                <a:latin typeface="Arial"/>
                <a:cs typeface="Arial"/>
              </a:rPr>
              <a:t>84)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8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What is sound?</a:t>
            </a:r>
          </a:p>
        </p:txBody>
      </p:sp>
    </p:spTree>
    <p:extLst>
      <p:ext uri="{BB962C8B-B14F-4D97-AF65-F5344CB8AC3E}">
        <p14:creationId xmlns:p14="http://schemas.microsoft.com/office/powerpoint/2010/main" val="12569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What is sound?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  <a:p>
            <a:pPr algn="l"/>
            <a:r>
              <a:rPr lang="en-US" sz="4000" dirty="0" smtClean="0">
                <a:latin typeface="Arial"/>
                <a:cs typeface="Arial"/>
              </a:rPr>
              <a:t>What are the differences between hearing and vision?</a:t>
            </a:r>
          </a:p>
        </p:txBody>
      </p:sp>
    </p:spTree>
    <p:extLst>
      <p:ext uri="{BB962C8B-B14F-4D97-AF65-F5344CB8AC3E}">
        <p14:creationId xmlns:p14="http://schemas.microsoft.com/office/powerpoint/2010/main" val="206170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ar2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 b="10148"/>
          <a:stretch>
            <a:fillRect/>
          </a:stretch>
        </p:blipFill>
        <p:spPr>
          <a:xfrm>
            <a:off x="457200" y="111781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5589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What is sound?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  <a:p>
            <a:pPr algn="l"/>
            <a:r>
              <a:rPr lang="en-US" sz="4000" dirty="0" smtClean="0">
                <a:latin typeface="Arial"/>
                <a:cs typeface="Arial"/>
              </a:rPr>
              <a:t>What are the differences between hearing and vision?</a:t>
            </a:r>
          </a:p>
        </p:txBody>
      </p:sp>
    </p:spTree>
    <p:extLst>
      <p:ext uri="{BB962C8B-B14F-4D97-AF65-F5344CB8AC3E}">
        <p14:creationId xmlns:p14="http://schemas.microsoft.com/office/powerpoint/2010/main" val="15985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What is sound?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  <a:p>
            <a:pPr algn="l"/>
            <a:r>
              <a:rPr lang="en-US" sz="4000" dirty="0" smtClean="0">
                <a:latin typeface="Arial"/>
                <a:cs typeface="Arial"/>
              </a:rPr>
              <a:t>What are the differences between hearing and vision?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  <a:p>
            <a:pPr algn="l"/>
            <a:r>
              <a:rPr lang="en-US" sz="4000" dirty="0" smtClean="0">
                <a:latin typeface="Arial"/>
                <a:cs typeface="Arial"/>
              </a:rPr>
              <a:t>What are the similarities?</a:t>
            </a:r>
          </a:p>
        </p:txBody>
      </p:sp>
    </p:spTree>
    <p:extLst>
      <p:ext uri="{BB962C8B-B14F-4D97-AF65-F5344CB8AC3E}">
        <p14:creationId xmlns:p14="http://schemas.microsoft.com/office/powerpoint/2010/main" val="98412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/>
                <a:cs typeface="Arial"/>
              </a:rPr>
              <a:t>How do we study sound?</a:t>
            </a:r>
          </a:p>
        </p:txBody>
      </p:sp>
    </p:spTree>
    <p:extLst>
      <p:ext uri="{BB962C8B-B14F-4D97-AF65-F5344CB8AC3E}">
        <p14:creationId xmlns:p14="http://schemas.microsoft.com/office/powerpoint/2010/main" val="368884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605</Words>
  <Application>Microsoft Macintosh PowerPoint</Application>
  <PresentationFormat>On-screen Show (4:3)</PresentationFormat>
  <Paragraphs>78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FILM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Art of Noises  A Futurist Manifesto</vt:lpstr>
      <vt:lpstr>Luigi Russolo</vt:lpstr>
      <vt:lpstr>Futurist Paintings by Luigi Russolo</vt:lpstr>
      <vt:lpstr>PowerPoint Presentation</vt:lpstr>
      <vt:lpstr>PowerPoint Presentation</vt:lpstr>
      <vt:lpstr>Intonarumori</vt:lpstr>
      <vt:lpstr>Intonarumori Today</vt:lpstr>
      <vt:lpstr>FILM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 Ma</cp:lastModifiedBy>
  <cp:revision>48</cp:revision>
  <dcterms:created xsi:type="dcterms:W3CDTF">2010-12-29T21:54:42Z</dcterms:created>
  <dcterms:modified xsi:type="dcterms:W3CDTF">2017-01-19T05:59:02Z</dcterms:modified>
</cp:coreProperties>
</file>