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98" r:id="rId3"/>
    <p:sldId id="438" r:id="rId4"/>
    <p:sldId id="430" r:id="rId5"/>
    <p:sldId id="440" r:id="rId6"/>
    <p:sldId id="441" r:id="rId7"/>
    <p:sldId id="443" r:id="rId8"/>
    <p:sldId id="444" r:id="rId9"/>
    <p:sldId id="442" r:id="rId10"/>
    <p:sldId id="445" r:id="rId11"/>
    <p:sldId id="446" r:id="rId12"/>
    <p:sldId id="447" r:id="rId13"/>
    <p:sldId id="448" r:id="rId14"/>
    <p:sldId id="449" r:id="rId15"/>
    <p:sldId id="450" r:id="rId16"/>
    <p:sldId id="43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7"/>
    <p:restoredTop sz="86447"/>
  </p:normalViewPr>
  <p:slideViewPr>
    <p:cSldViewPr snapToGrid="0" snapToObjects="1">
      <p:cViewPr varScale="1">
        <p:scale>
          <a:sx n="93" d="100"/>
          <a:sy n="93" d="100"/>
        </p:scale>
        <p:origin x="20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1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74B5-E20B-7E4B-8EF5-88E4A50FB182}" type="datetimeFigureOut">
              <a:rPr lang="en-US" smtClean="0"/>
              <a:t>10/26/20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2938-3869-8C4E-8A56-FDBF49EC1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6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7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06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8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5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3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1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8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21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VIDEO &amp;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980" y="3874110"/>
            <a:ext cx="8434136" cy="148042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/>
                <a:cs typeface="Arial"/>
              </a:rPr>
              <a:t>Week 10:</a:t>
            </a:r>
          </a:p>
          <a:p>
            <a:r>
              <a:rPr lang="en-US" sz="4000" b="1" dirty="0">
                <a:latin typeface="Arial"/>
                <a:cs typeface="Arial"/>
              </a:rPr>
              <a:t>AIDS Activism, Identity Politics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266700" y="393700"/>
            <a:ext cx="43053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Identity &amp; Politics:</a:t>
            </a: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they are lacking?  If so, how would you choose to describe yourself?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these identities/labels are merely descriptive? Or is there power and ideology attached to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1523164-DCF9-0343-BD7D-9503621FF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52" y="188148"/>
            <a:ext cx="4853787" cy="64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27979C-A0E7-BA40-AEA9-2C5905E8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5017" y="0"/>
            <a:ext cx="1047403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61236" y="5349895"/>
            <a:ext cx="8350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latin typeface="Arial"/>
                <a:cs typeface="Arial"/>
              </a:rPr>
              <a:t>ALL ORIENTALS LOOK THE SAME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(1986) Dir. Valerie Soe</a:t>
            </a:r>
          </a:p>
          <a:p>
            <a:pPr algn="ctr"/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2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47037"/>
            <a:ext cx="7772400" cy="40988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“…I knew as a Chinese American that images of Asian Americans that I saw on television and in mainstream films were nothing like the people I knew in my family and my community.  They were really stereotyped.  So [my video] was a way for me to bring a little truth of representation into what was being shown.”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Valerie Soe (p.252)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9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47037"/>
            <a:ext cx="7772400" cy="409885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trying to present a more realistic view, not necessarily a ‘positive image.’ I’m not interested in heroic figures.  With them you’re just substituting one stereotype for another, right?”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Valerie Soe (p.252)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0" y="5025043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Animaquiladora </a:t>
            </a:r>
            <a:r>
              <a:rPr lang="en-US" sz="3200" b="1" dirty="0">
                <a:latin typeface="Arial"/>
                <a:cs typeface="Arial"/>
              </a:rPr>
              <a:t>(1997) 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Dir. Alex Rivera &amp; Lalo Lopez</a:t>
            </a:r>
          </a:p>
          <a:p>
            <a:pPr algn="ctr"/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C61F4C5-4B7C-A34B-AA6B-C61BF9CC9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42" y="840204"/>
            <a:ext cx="5184276" cy="38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733926" y="5157390"/>
            <a:ext cx="76761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 one of the segments in the video to an idea discussed in the Fusco reading</a:t>
            </a:r>
            <a:endParaRPr lang="en-US" sz="2800" dirty="0">
              <a:latin typeface="Arial"/>
              <a:cs typeface="Arial"/>
            </a:endParaRPr>
          </a:p>
          <a:p>
            <a:pPr algn="ctr"/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 person in a costume&#10;&#10;Description automatically generated">
            <a:extLst>
              <a:ext uri="{FF2B5EF4-FFF2-40B4-BE49-F238E27FC236}">
                <a16:creationId xmlns:a16="http://schemas.microsoft.com/office/drawing/2014/main" id="{E83F4E5F-BCF5-624C-B0DA-D93531F1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62" y="775888"/>
            <a:ext cx="5184276" cy="38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9725"/>
            <a:ext cx="7772400" cy="229854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“Understanding marginality as position and place of resistance is crucial for oppressed, exploited, colonized people.” 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bell hooks (p. 342)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6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person, teeth&#10;&#10;Description automatically generated">
            <a:extLst>
              <a:ext uri="{FF2B5EF4-FFF2-40B4-BE49-F238E27FC236}">
                <a16:creationId xmlns:a16="http://schemas.microsoft.com/office/drawing/2014/main" id="{25EF85F7-FB69-F949-9BDE-A09126D7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61236" y="5349895"/>
            <a:ext cx="8350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rial"/>
                <a:cs typeface="Arial"/>
              </a:rPr>
              <a:t>They are lost to vision altogether 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(1989) Dir. Tom Kalin</a:t>
            </a:r>
          </a:p>
          <a:p>
            <a:pPr algn="ctr"/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Saalfield writes: “Here protest is the process, communication is our means of resistance, and everyone has a say” (p.27) How is this statement relevant to the production, distribution, and study of AIDS activist videos?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did developments in video technology during the 1980s and early ‘90s influenced AIDS activist videos?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8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174268" y="2751891"/>
            <a:ext cx="8795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ACTUP Oral History Project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www.actuporalhistory.org/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5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E4D539-3989-1141-8C89-14B2CB33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065" y="-304799"/>
            <a:ext cx="13390335" cy="75397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-2059065" y="4146738"/>
            <a:ext cx="13390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1990s Historical Perspective</a:t>
            </a:r>
          </a:p>
          <a:p>
            <a:pPr algn="ctr"/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266700" y="393700"/>
            <a:ext cx="4305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Identity &amp; Politics:</a:t>
            </a: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73D5898-61E3-E846-8993-F08FA510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13" y="369180"/>
            <a:ext cx="2926173" cy="61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5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266700" y="393700"/>
            <a:ext cx="4305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Identity &amp; Politics:</a:t>
            </a: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you choose these specific words or phrase to identify yourself with?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FB374FBB-A2E4-2147-8110-D943F0309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78" y="4500739"/>
            <a:ext cx="3954521" cy="1963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880E70-7442-6D49-969A-FA2C637DB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64" y="1562100"/>
            <a:ext cx="3942135" cy="274424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53E061C-1868-264B-AD3C-AD071ACB6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978" y="431151"/>
            <a:ext cx="3954521" cy="10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266700" y="393700"/>
            <a:ext cx="43053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Identity &amp; Politics:</a:t>
            </a: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you choose these specific words or phrase to identify yourself with?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they describe you adequately?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AF5BD491-1F97-1A4B-89E1-1B94EAB7D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18" y="428475"/>
            <a:ext cx="3968881" cy="4098301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42788675-F5CA-464E-AAC9-C0E811662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478" y="4526776"/>
            <a:ext cx="3950021" cy="19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266700" y="393700"/>
            <a:ext cx="46421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Identity &amp; Politics:</a:t>
            </a: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they are lacking?  If so, how would you choose to describe yourself?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E10E5-A0A1-8F40-B245-E206ECC3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27" y="228600"/>
            <a:ext cx="3609473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412</Words>
  <Application>Microsoft Macintosh PowerPoint</Application>
  <PresentationFormat>On-screen Show (4:3)</PresentationFormat>
  <Paragraphs>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VIDEO &amp;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&amp; DIVERSITY</dc:title>
  <dc:creator>Ming-Yuen Ma</dc:creator>
  <cp:lastModifiedBy>Ming-Yuen Ma</cp:lastModifiedBy>
  <cp:revision>29</cp:revision>
  <dcterms:created xsi:type="dcterms:W3CDTF">2020-10-10T18:47:13Z</dcterms:created>
  <dcterms:modified xsi:type="dcterms:W3CDTF">2020-10-26T20:15:44Z</dcterms:modified>
</cp:coreProperties>
</file>