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EXPERIMENTAL MEDIA STUDIO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420" y="3900850"/>
            <a:ext cx="6400800" cy="148042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Topic One: Body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Ana Mendieta, </a:t>
            </a:r>
            <a:r>
              <a:rPr lang="en-US" sz="3200" i="1" dirty="0">
                <a:latin typeface="Arial"/>
                <a:cs typeface="Arial"/>
              </a:rPr>
              <a:t>Silueta Series</a:t>
            </a:r>
            <a:r>
              <a:rPr lang="en-US" sz="3200" dirty="0">
                <a:latin typeface="Arial"/>
                <a:cs typeface="Arial"/>
              </a:rPr>
              <a:t>, 1970s, various locations</a:t>
            </a:r>
          </a:p>
        </p:txBody>
      </p:sp>
      <p:pic>
        <p:nvPicPr>
          <p:cNvPr id="4" name="Content Placeholder 3" descr="Mandieta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138" r="-84138"/>
          <a:stretch>
            <a:fillRect/>
          </a:stretch>
        </p:blipFill>
        <p:spPr>
          <a:xfrm>
            <a:off x="-1661697" y="1600200"/>
            <a:ext cx="8229600" cy="4525963"/>
          </a:xfrm>
        </p:spPr>
      </p:pic>
      <p:pic>
        <p:nvPicPr>
          <p:cNvPr id="5" name="Picture 4" descr="Mandieta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03" y="1600200"/>
            <a:ext cx="298138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ndieta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149" r="-17149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ndieta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94" r="-18594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ndieta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997" r="-1699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ndieta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397" r="-2439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Mandieta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70" r="-1087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9444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Mary Kelly, </a:t>
            </a:r>
            <a:r>
              <a:rPr lang="en-US" sz="3200" i="1" dirty="0">
                <a:latin typeface="Arial"/>
                <a:cs typeface="Arial"/>
              </a:rPr>
              <a:t>Post-Partum Document,</a:t>
            </a:r>
            <a:r>
              <a:rPr lang="en-US" sz="3200" dirty="0">
                <a:latin typeface="Arial"/>
                <a:cs typeface="Arial"/>
              </a:rPr>
              <a:t>1973-79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2556879"/>
            <a:ext cx="8229600" cy="25601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Ana Mendieta, </a:t>
            </a:r>
            <a:r>
              <a:rPr lang="en-US" sz="3200" i="1" dirty="0">
                <a:latin typeface="Arial"/>
                <a:cs typeface="Arial"/>
              </a:rPr>
              <a:t>Untitled </a:t>
            </a:r>
            <a:r>
              <a:rPr lang="en-US" sz="3200" dirty="0">
                <a:latin typeface="Arial"/>
                <a:cs typeface="Arial"/>
              </a:rPr>
              <a:t>(</a:t>
            </a:r>
            <a:r>
              <a:rPr lang="en-US" sz="3200" i="1" dirty="0">
                <a:latin typeface="Arial"/>
                <a:cs typeface="Arial"/>
              </a:rPr>
              <a:t>Body Tracks)</a:t>
            </a:r>
            <a:r>
              <a:rPr lang="en-US" sz="3200" dirty="0">
                <a:latin typeface="Arial"/>
                <a:cs typeface="Arial"/>
              </a:rPr>
              <a:t>, 1973</a:t>
            </a:r>
          </a:p>
        </p:txBody>
      </p:sp>
      <p:pic>
        <p:nvPicPr>
          <p:cNvPr id="4" name="Content Placeholder 3" descr="Mandieta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09" r="-75009"/>
          <a:stretch>
            <a:fillRect/>
          </a:stretch>
        </p:blipFill>
        <p:spPr>
          <a:xfrm>
            <a:off x="-1483456" y="1600200"/>
            <a:ext cx="8229600" cy="4525963"/>
          </a:xfrm>
        </p:spPr>
      </p:pic>
      <p:pic>
        <p:nvPicPr>
          <p:cNvPr id="5" name="Picture 4" descr="Mandieta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13" y="1600200"/>
            <a:ext cx="30981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46" y="34906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Mary Kelly, </a:t>
            </a:r>
            <a:r>
              <a:rPr lang="en-US" sz="3200" i="1" dirty="0">
                <a:latin typeface="Arial"/>
                <a:cs typeface="Arial"/>
              </a:rPr>
              <a:t>Post-Partum Document,</a:t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Installation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1857790"/>
            <a:ext cx="7998307" cy="44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097" y="4493693"/>
            <a:ext cx="7416116" cy="1472559"/>
          </a:xfrm>
        </p:spPr>
        <p:txBody>
          <a:bodyPr>
            <a:normAutofit/>
          </a:bodyPr>
          <a:lstStyle/>
          <a:p>
            <a:r>
              <a:rPr lang="en-US" i="1" dirty="0">
                <a:latin typeface="Arial"/>
                <a:cs typeface="Arial"/>
              </a:rPr>
              <a:t>Guitar Drag </a:t>
            </a:r>
            <a:r>
              <a:rPr lang="en-US" dirty="0">
                <a:latin typeface="Arial"/>
                <a:cs typeface="Arial"/>
              </a:rPr>
              <a:t>(2000) </a:t>
            </a:r>
          </a:p>
          <a:p>
            <a:r>
              <a:rPr lang="en-US" dirty="0">
                <a:latin typeface="Arial"/>
                <a:cs typeface="Arial"/>
              </a:rPr>
              <a:t>Video installation by Christian Marclay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GuitarDrag-InstallationView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276269"/>
            <a:ext cx="4354420" cy="2884803"/>
          </a:xfrm>
          <a:prstGeom prst="rect">
            <a:avLst/>
          </a:prstGeom>
        </p:spPr>
      </p:pic>
      <p:pic>
        <p:nvPicPr>
          <p:cNvPr id="8" name="Picture 7" descr="GuitarDrag-InstallationView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4" y="1276270"/>
            <a:ext cx="4354420" cy="28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Key Concepts &amp; Genres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0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Body Art</a:t>
            </a:r>
          </a:p>
          <a:p>
            <a:r>
              <a:rPr lang="en-US" dirty="0">
                <a:latin typeface="Arial"/>
                <a:cs typeface="Arial"/>
              </a:rPr>
              <a:t>Performance Art</a:t>
            </a:r>
          </a:p>
          <a:p>
            <a:r>
              <a:rPr lang="en-US" dirty="0">
                <a:latin typeface="Arial"/>
                <a:cs typeface="Arial"/>
              </a:rPr>
              <a:t>Subjectivity, identity, embodiment</a:t>
            </a:r>
          </a:p>
          <a:p>
            <a:r>
              <a:rPr lang="en-US" dirty="0">
                <a:latin typeface="Arial"/>
                <a:cs typeface="Arial"/>
              </a:rPr>
              <a:t>Exchange and engagement</a:t>
            </a:r>
          </a:p>
          <a:p>
            <a:r>
              <a:rPr lang="en-US" dirty="0">
                <a:latin typeface="Arial"/>
                <a:cs typeface="Arial"/>
              </a:rPr>
              <a:t>Performativity</a:t>
            </a:r>
          </a:p>
          <a:p>
            <a:r>
              <a:rPr lang="en-US" dirty="0">
                <a:latin typeface="Arial"/>
                <a:cs typeface="Arial"/>
              </a:rPr>
              <a:t>Live (implies an audience, presence, theatrical setting)</a:t>
            </a:r>
          </a:p>
          <a:p>
            <a:r>
              <a:rPr lang="en-US" dirty="0">
                <a:latin typeface="Arial"/>
                <a:cs typeface="Arial"/>
              </a:rPr>
              <a:t>Mediated (Body art can take place in the privacy of the artists studio and experienced through photography, film, video, and/or text – an extension of portraiture.)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378" y="297810"/>
            <a:ext cx="8550217" cy="625683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"/>
                <a:cs typeface="Arial"/>
              </a:rPr>
              <a:t>Christian Marclay</a:t>
            </a:r>
            <a:r>
              <a:rPr lang="fr-FR" sz="2400" dirty="0">
                <a:latin typeface="Arial"/>
                <a:cs typeface="Arial"/>
              </a:rPr>
              <a:t>’</a:t>
            </a:r>
            <a:r>
              <a:rPr lang="en-US" sz="2400" dirty="0">
                <a:latin typeface="Arial"/>
                <a:cs typeface="Arial"/>
              </a:rPr>
              <a:t>s video installation </a:t>
            </a:r>
            <a:r>
              <a:rPr lang="es-ES_tradnl" sz="2400" i="1" dirty="0">
                <a:latin typeface="Arial"/>
                <a:cs typeface="Arial"/>
              </a:rPr>
              <a:t>Guitar Drag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(2000) is a single-channel video documenting an action Marclay performed on November 18, 1999, while he was artist-in-residence at ArtPace Foundation for Contemporary Art in San Antonio, Texas.  </a:t>
            </a:r>
          </a:p>
          <a:p>
            <a:pPr algn="l"/>
            <a:endParaRPr lang="en-US" sz="2400" dirty="0">
              <a:latin typeface="Arial"/>
              <a:cs typeface="Arial"/>
            </a:endParaRPr>
          </a:p>
          <a:p>
            <a:pPr algn="l"/>
            <a:r>
              <a:rPr lang="en-US" sz="2400" dirty="0">
                <a:latin typeface="Arial"/>
                <a:cs typeface="Arial"/>
              </a:rPr>
              <a:t>The action involves tying a Fender Stratocaster guitar to the back of a pick-up truck and dragging it on the road.  During the action, the guitar is connected to an amplifier, and the sounds it makes becomes the soundtrack of the work.  </a:t>
            </a:r>
          </a:p>
          <a:p>
            <a:pPr algn="l"/>
            <a:endParaRPr lang="en-US" sz="2400" dirty="0">
              <a:latin typeface="Arial"/>
              <a:cs typeface="Arial"/>
            </a:endParaRPr>
          </a:p>
          <a:p>
            <a:pPr algn="l"/>
            <a:r>
              <a:rPr lang="en-US" sz="2400" dirty="0">
                <a:latin typeface="Arial"/>
                <a:cs typeface="Arial"/>
              </a:rPr>
              <a:t>Marclay prefers to show </a:t>
            </a:r>
            <a:r>
              <a:rPr lang="es-ES_tradnl" sz="2400" u="sng" dirty="0">
                <a:latin typeface="Arial"/>
                <a:cs typeface="Arial"/>
              </a:rPr>
              <a:t>Guitar Drag</a:t>
            </a:r>
            <a:r>
              <a:rPr lang="en-US" sz="2400" dirty="0">
                <a:latin typeface="Arial"/>
                <a:cs typeface="Arial"/>
              </a:rPr>
              <a:t> as an installation, with the fourteen-minute video projected in an enclosed space and the sound played through speakers, but the work also circulates in other formats and through other channels, to a lesser degree.  </a:t>
            </a:r>
          </a:p>
        </p:txBody>
      </p:sp>
    </p:spTree>
    <p:extLst>
      <p:ext uri="{BB962C8B-B14F-4D97-AF65-F5344CB8AC3E}">
        <p14:creationId xmlns:p14="http://schemas.microsoft.com/office/powerpoint/2010/main" val="1296617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uitarDrag-Video-1-cropp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2" y="860193"/>
            <a:ext cx="7374570" cy="52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uitarDrag-Video-5-cropp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3" y="879228"/>
            <a:ext cx="7398564" cy="52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tarDrag-Video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5" y="888834"/>
            <a:ext cx="7453453" cy="5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7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uitarDrag-Video-3-cropp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5" y="785362"/>
            <a:ext cx="7546930" cy="53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uitarDrag-Video-6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4" y="924242"/>
            <a:ext cx="7418955" cy="52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9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341921"/>
            <a:ext cx="3632819" cy="5580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17" y="341921"/>
            <a:ext cx="4230079" cy="4230079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015592" y="4710223"/>
            <a:ext cx="5128408" cy="20733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Above: Paul Simonon of The Clash smashing his bass guitar at the Palladium, New York, 1979.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Left: Nam June Paik, 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Violin with String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performance at the 12th Annual New York Avant-Garde Festival in 1975</a:t>
            </a:r>
          </a:p>
        </p:txBody>
      </p:sp>
    </p:spTree>
    <p:extLst>
      <p:ext uri="{BB962C8B-B14F-4D97-AF65-F5344CB8AC3E}">
        <p14:creationId xmlns:p14="http://schemas.microsoft.com/office/powerpoint/2010/main" val="16408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Artists and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Feminist Art Movement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Fluxus</a:t>
            </a:r>
            <a:r>
              <a:rPr lang="en-US" dirty="0">
                <a:latin typeface="Arial"/>
                <a:cs typeface="Arial"/>
              </a:rPr>
              <a:t>, Viennese Actionism, Gutai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Carolee Schneemann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Yayoi Kusama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Ana Mendieta, </a:t>
            </a:r>
            <a:r>
              <a:rPr lang="en-US" dirty="0">
                <a:latin typeface="Arial"/>
                <a:cs typeface="Arial"/>
              </a:rPr>
              <a:t>Vito Acconci, Hannah Wilke, Orlan, Bob Flanagan/Sheree Rose,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Yoko Ono</a:t>
            </a:r>
            <a:r>
              <a:rPr lang="en-US" dirty="0">
                <a:latin typeface="Arial"/>
                <a:cs typeface="Arial"/>
              </a:rPr>
              <a:t>, Ulay/Abramovic,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Matthew Barney</a:t>
            </a:r>
            <a:r>
              <a:rPr lang="en-US" dirty="0">
                <a:latin typeface="Arial"/>
                <a:cs typeface="Arial"/>
              </a:rPr>
              <a:t>, Pipilotti Rist, Bruce Nauman, Mona Hatoum, Chris Burden,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Regina Jose Galindo</a:t>
            </a:r>
            <a:r>
              <a:rPr lang="en-US" dirty="0">
                <a:latin typeface="Arial"/>
                <a:cs typeface="Arial"/>
              </a:rPr>
              <a:t>, Ron Athey, Skip Arnold, Kalup Linzy, Ryan Trecartin, Artur Zmijewski, Maria Diaz, Alex Villar, VALIE EXPORT, MaLiuming, He Chengyao, Yang Zhichao, Zhang Huan,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Christian Marclay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Carolee Schneemann, </a:t>
            </a:r>
            <a:r>
              <a:rPr lang="en-US" sz="3200" i="1" dirty="0">
                <a:latin typeface="Arial"/>
                <a:cs typeface="Arial"/>
              </a:rPr>
              <a:t>Eye Body</a:t>
            </a:r>
            <a:r>
              <a:rPr lang="en-US" sz="3200" dirty="0">
                <a:latin typeface="Arial"/>
                <a:cs typeface="Arial"/>
              </a:rPr>
              <a:t>, 1963</a:t>
            </a:r>
            <a:endParaRPr lang="en-US" sz="3200" dirty="0"/>
          </a:p>
        </p:txBody>
      </p:sp>
      <p:pic>
        <p:nvPicPr>
          <p:cNvPr id="5" name="Picture 4" descr="Schneemann-eyebod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81" y="1600200"/>
            <a:ext cx="4454122" cy="4525963"/>
          </a:xfrm>
          <a:prstGeom prst="rect">
            <a:avLst/>
          </a:prstGeom>
        </p:spPr>
      </p:pic>
      <p:pic>
        <p:nvPicPr>
          <p:cNvPr id="7" name="Content Placeholder 6" descr="Schneemann-eyebody-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8325" r="-58325"/>
          <a:stretch>
            <a:fillRect/>
          </a:stretch>
        </p:blipFill>
        <p:spPr>
          <a:xfrm>
            <a:off x="-2011311" y="1600200"/>
            <a:ext cx="82296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Carolee Schneemann, </a:t>
            </a:r>
            <a:r>
              <a:rPr lang="en-US" sz="3200" i="1" dirty="0">
                <a:latin typeface="Arial"/>
                <a:cs typeface="Arial"/>
              </a:rPr>
              <a:t>Interior Scroll, </a:t>
            </a:r>
            <a:r>
              <a:rPr lang="en-US" sz="3200" dirty="0">
                <a:latin typeface="Arial"/>
                <a:cs typeface="Arial"/>
              </a:rPr>
              <a:t>1975</a:t>
            </a:r>
            <a:r>
              <a:rPr lang="en-US" sz="3200" i="1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Content Placeholder 5" descr="Schneemann-interiorscroll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616" r="-85616"/>
          <a:stretch>
            <a:fillRect/>
          </a:stretch>
        </p:blipFill>
        <p:spPr>
          <a:xfrm>
            <a:off x="-1369462" y="1600200"/>
            <a:ext cx="7844831" cy="4525963"/>
          </a:xfrm>
        </p:spPr>
      </p:pic>
      <p:pic>
        <p:nvPicPr>
          <p:cNvPr id="7" name="Picture 6" descr="Schneemann-interiorscrol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15" y="1600200"/>
            <a:ext cx="301730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Yayoi Kusama in her studio at St. Mark’s Place, NY, 1970</a:t>
            </a:r>
          </a:p>
        </p:txBody>
      </p:sp>
      <p:pic>
        <p:nvPicPr>
          <p:cNvPr id="4" name="Content Placeholder 3" descr="Kusama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016" r="-8801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Yayoi Kusama, </a:t>
            </a:r>
            <a:r>
              <a:rPr lang="en-US" sz="2800" i="1" dirty="0">
                <a:latin typeface="Arial"/>
                <a:cs typeface="Arial"/>
              </a:rPr>
              <a:t>Sex Obsession Food Obsession Macaroni Infinity Nets &amp; Kusama</a:t>
            </a:r>
            <a:r>
              <a:rPr lang="en-US" sz="2800" dirty="0">
                <a:latin typeface="Arial"/>
                <a:cs typeface="Arial"/>
              </a:rPr>
              <a:t>, 1962</a:t>
            </a:r>
          </a:p>
        </p:txBody>
      </p:sp>
      <p:pic>
        <p:nvPicPr>
          <p:cNvPr id="4" name="Content Placeholder 3" descr="Kusama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0" y="1417638"/>
            <a:ext cx="9491952" cy="52202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Yayoi Kusama, </a:t>
            </a:r>
            <a:r>
              <a:rPr lang="en-US" sz="3200" i="1" dirty="0">
                <a:latin typeface="Arial"/>
                <a:cs typeface="Arial"/>
              </a:rPr>
              <a:t>Peep Show</a:t>
            </a:r>
            <a:r>
              <a:rPr lang="en-US" sz="3200" dirty="0">
                <a:latin typeface="Arial"/>
                <a:cs typeface="Arial"/>
              </a:rPr>
              <a:t>, 1966</a:t>
            </a:r>
          </a:p>
        </p:txBody>
      </p:sp>
      <p:pic>
        <p:nvPicPr>
          <p:cNvPr id="4" name="Content Placeholder 3" descr="Kusama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586" r="-958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Yayoi Kusama, </a:t>
            </a:r>
            <a:r>
              <a:rPr lang="en-US" sz="3200" i="1" dirty="0">
                <a:latin typeface="Arial"/>
                <a:cs typeface="Arial"/>
              </a:rPr>
              <a:t>Naked Happening Orgy &amp; Flag Burning</a:t>
            </a:r>
            <a:r>
              <a:rPr lang="en-US" sz="3200" dirty="0">
                <a:latin typeface="Arial"/>
                <a:cs typeface="Arial"/>
              </a:rPr>
              <a:t>, 1968</a:t>
            </a:r>
          </a:p>
        </p:txBody>
      </p:sp>
      <p:pic>
        <p:nvPicPr>
          <p:cNvPr id="4" name="Content Placeholder 3" descr="Kusama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483" r="-4248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445</Words>
  <Application>Microsoft Macintosh PowerPoint</Application>
  <PresentationFormat>On-screen Show (4:3)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Bold</vt:lpstr>
      <vt:lpstr>Calibri</vt:lpstr>
      <vt:lpstr>Office Theme</vt:lpstr>
      <vt:lpstr>EXPERIMENTAL MEDIA STUDIO</vt:lpstr>
      <vt:lpstr>Key Concepts &amp; Genres</vt:lpstr>
      <vt:lpstr>Artists and Movements</vt:lpstr>
      <vt:lpstr>Carolee Schneemann, Eye Body, 1963</vt:lpstr>
      <vt:lpstr>Carolee Schneemann, Interior Scroll, 1975 </vt:lpstr>
      <vt:lpstr>Yayoi Kusama in her studio at St. Mark’s Place, NY, 1970</vt:lpstr>
      <vt:lpstr>Yayoi Kusama, Sex Obsession Food Obsession Macaroni Infinity Nets &amp; Kusama, 1962</vt:lpstr>
      <vt:lpstr>Yayoi Kusama, Peep Show, 1966</vt:lpstr>
      <vt:lpstr>Yayoi Kusama, Naked Happening Orgy &amp; Flag Burning, 1968</vt:lpstr>
      <vt:lpstr>Ana Mendieta, Silueta Series, 1970s, various 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Mary Kelly, Post-Partum Document,1973-79</vt:lpstr>
      <vt:lpstr>Ana Mendieta, Untitled (Body Tracks), 1973</vt:lpstr>
      <vt:lpstr>Mary Kelly, Post-Partum Document, Installation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38</cp:revision>
  <dcterms:created xsi:type="dcterms:W3CDTF">2010-12-29T21:54:42Z</dcterms:created>
  <dcterms:modified xsi:type="dcterms:W3CDTF">2023-01-23T23:17:38Z</dcterms:modified>
</cp:coreProperties>
</file>