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95" r:id="rId3"/>
    <p:sldId id="289" r:id="rId4"/>
    <p:sldId id="290" r:id="rId5"/>
    <p:sldId id="294" r:id="rId6"/>
    <p:sldId id="257" r:id="rId7"/>
    <p:sldId id="258" r:id="rId8"/>
    <p:sldId id="287" r:id="rId9"/>
    <p:sldId id="276" r:id="rId10"/>
    <p:sldId id="285" r:id="rId11"/>
    <p:sldId id="277" r:id="rId12"/>
    <p:sldId id="286" r:id="rId13"/>
    <p:sldId id="288" r:id="rId14"/>
    <p:sldId id="284" r:id="rId15"/>
    <p:sldId id="263" r:id="rId16"/>
    <p:sldId id="264" r:id="rId17"/>
    <p:sldId id="268" r:id="rId18"/>
    <p:sldId id="269" r:id="rId19"/>
    <p:sldId id="270" r:id="rId20"/>
    <p:sldId id="271" r:id="rId21"/>
    <p:sldId id="273" r:id="rId22"/>
    <p:sldId id="274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EXPERIMENTAL MEDIA STUDIO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420" y="3900850"/>
            <a:ext cx="6400800" cy="148042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Topic Two: Time</a:t>
            </a:r>
          </a:p>
        </p:txBody>
      </p:sp>
    </p:spTree>
    <p:extLst>
      <p:ext uri="{BB962C8B-B14F-4D97-AF65-F5344CB8AC3E}">
        <p14:creationId xmlns:p14="http://schemas.microsoft.com/office/powerpoint/2010/main" val="395147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2190-465-313-siz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197" r="-11197"/>
          <a:stretch>
            <a:fillRect/>
          </a:stretch>
        </p:blipFill>
        <p:spPr>
          <a:xfrm>
            <a:off x="457200" y="1538889"/>
            <a:ext cx="8229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thelovers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465082" y="1905000"/>
            <a:ext cx="5487490" cy="3017908"/>
          </a:xfrm>
        </p:spPr>
      </p:pic>
      <p:pic>
        <p:nvPicPr>
          <p:cNvPr id="13" name="Picture 12" descr="thelov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68" y="19050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79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Tehching Hsieh, </a:t>
            </a:r>
            <a:r>
              <a:rPr lang="en-US" sz="3200" i="1" dirty="0">
                <a:latin typeface="Arial"/>
                <a:cs typeface="Arial"/>
              </a:rPr>
              <a:t>One Year Performance (Cage Piece)</a:t>
            </a:r>
            <a:r>
              <a:rPr lang="en-US" sz="3200" dirty="0">
                <a:latin typeface="Arial"/>
                <a:cs typeface="Arial"/>
              </a:rPr>
              <a:t>, 1978-1979</a:t>
            </a:r>
            <a:endParaRPr lang="en-US" sz="3200" dirty="0"/>
          </a:p>
        </p:txBody>
      </p:sp>
      <p:pic>
        <p:nvPicPr>
          <p:cNvPr id="6" name="Content Placeholder 5" descr="Hsie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886" r="-988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8" name="Content Placeholder 7" descr="Hsieh-1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428" r="-7428"/>
          <a:stretch>
            <a:fillRect/>
          </a:stretch>
        </p:blipFill>
        <p:spPr>
          <a:xfrm>
            <a:off x="210207" y="1212922"/>
            <a:ext cx="8671909" cy="47692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21"/>
            <a:ext cx="8229600" cy="1143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6" name="Content Placeholder 5" descr="Hsieh-1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44" r="-9744"/>
          <a:stretch>
            <a:fillRect/>
          </a:stretch>
        </p:blipFill>
        <p:spPr>
          <a:xfrm>
            <a:off x="297793" y="1261090"/>
            <a:ext cx="8520622" cy="46860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Content Placeholder 4" descr="Hsieh-1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31" r="-10231"/>
          <a:stretch>
            <a:fillRect/>
          </a:stretch>
        </p:blipFill>
        <p:spPr>
          <a:xfrm>
            <a:off x="0" y="1097316"/>
            <a:ext cx="9144000" cy="502884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0" name="Content Placeholder 9" descr="Hsieh-1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31" r="-10931"/>
          <a:stretch>
            <a:fillRect/>
          </a:stretch>
        </p:blipFill>
        <p:spPr>
          <a:xfrm>
            <a:off x="457200" y="1258614"/>
            <a:ext cx="82296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Tehching Hsieh, </a:t>
            </a:r>
            <a:r>
              <a:rPr lang="en-US" sz="3200" i="1" dirty="0">
                <a:latin typeface="Arial"/>
                <a:cs typeface="Arial"/>
              </a:rPr>
              <a:t>One Year Performance (Time Clock Piece)</a:t>
            </a:r>
            <a:r>
              <a:rPr lang="en-US" sz="3200" dirty="0">
                <a:latin typeface="Arial"/>
                <a:cs typeface="Arial"/>
              </a:rPr>
              <a:t>, 1980-1981</a:t>
            </a:r>
            <a:endParaRPr lang="en-US" sz="3200" dirty="0"/>
          </a:p>
        </p:txBody>
      </p:sp>
      <p:pic>
        <p:nvPicPr>
          <p:cNvPr id="8" name="Content Placeholder 7" descr="Hsieh-3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870" r="-38870"/>
          <a:stretch>
            <a:fillRect/>
          </a:stretch>
        </p:blipFill>
        <p:spPr>
          <a:xfrm>
            <a:off x="453120" y="1865587"/>
            <a:ext cx="8233679" cy="452820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Content Placeholder 4" descr="Hsieh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651" r="-83651"/>
          <a:stretch>
            <a:fillRect/>
          </a:stretch>
        </p:blipFill>
        <p:spPr>
          <a:xfrm>
            <a:off x="-891722" y="591345"/>
            <a:ext cx="10649496" cy="58568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Tehching Hsieh, </a:t>
            </a:r>
            <a:r>
              <a:rPr lang="en-US" sz="3200" i="1" dirty="0">
                <a:latin typeface="Arial"/>
                <a:cs typeface="Arial"/>
              </a:rPr>
              <a:t>One Year Performance</a:t>
            </a:r>
            <a:r>
              <a:rPr lang="en-US" sz="3200" dirty="0">
                <a:latin typeface="Arial"/>
                <a:cs typeface="Arial"/>
              </a:rPr>
              <a:t>, 1981-1982</a:t>
            </a:r>
          </a:p>
        </p:txBody>
      </p:sp>
      <p:pic>
        <p:nvPicPr>
          <p:cNvPr id="6" name="Content Placeholder 5" descr="Hsieh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13" r="-9913"/>
          <a:stretch>
            <a:fillRect/>
          </a:stretch>
        </p:blipFill>
        <p:spPr>
          <a:xfrm>
            <a:off x="379988" y="1600200"/>
            <a:ext cx="8445495" cy="46446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7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Some Common Time Standards in Media: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207"/>
            <a:ext cx="8229600" cy="523765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Feature films (narrative and documentary): 60 – 120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., most are 90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r>
              <a:rPr lang="en-US" sz="2400" dirty="0">
                <a:latin typeface="Arial"/>
                <a:cs typeface="Arial"/>
              </a:rPr>
              <a:t>TV programs: 40-50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 (hour-long), 21-22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 (half an hour-long)</a:t>
            </a:r>
          </a:p>
          <a:p>
            <a:r>
              <a:rPr lang="en-US" sz="2400" dirty="0">
                <a:latin typeface="Arial"/>
                <a:cs typeface="Arial"/>
              </a:rPr>
              <a:t>Commercials/ads: 15 </a:t>
            </a:r>
            <a:r>
              <a:rPr lang="en-US" sz="2400" dirty="0" err="1">
                <a:latin typeface="Arial"/>
                <a:cs typeface="Arial"/>
              </a:rPr>
              <a:t>secs</a:t>
            </a:r>
            <a:r>
              <a:rPr lang="en-US" sz="2400" dirty="0">
                <a:latin typeface="Arial"/>
                <a:cs typeface="Arial"/>
              </a:rPr>
              <a:t>. – 1 min., most are 30 </a:t>
            </a:r>
            <a:r>
              <a:rPr lang="en-US" sz="2400" dirty="0" err="1">
                <a:latin typeface="Arial"/>
                <a:cs typeface="Arial"/>
              </a:rPr>
              <a:t>secs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r>
              <a:rPr lang="en-US" sz="2400" dirty="0">
                <a:latin typeface="Arial"/>
                <a:cs typeface="Arial"/>
              </a:rPr>
              <a:t>Movie trailers: 40 </a:t>
            </a:r>
            <a:r>
              <a:rPr lang="en-US" sz="2400" dirty="0" err="1">
                <a:latin typeface="Arial"/>
                <a:cs typeface="Arial"/>
              </a:rPr>
              <a:t>secs</a:t>
            </a:r>
            <a:r>
              <a:rPr lang="en-US" sz="2400" dirty="0">
                <a:latin typeface="Arial"/>
                <a:cs typeface="Arial"/>
              </a:rPr>
              <a:t>. – 3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 30 </a:t>
            </a:r>
            <a:r>
              <a:rPr lang="en-US" sz="2400" dirty="0" err="1">
                <a:latin typeface="Arial"/>
                <a:cs typeface="Arial"/>
              </a:rPr>
              <a:t>secs</a:t>
            </a:r>
            <a:r>
              <a:rPr lang="en-US" sz="2400" dirty="0">
                <a:latin typeface="Arial"/>
                <a:cs typeface="Arial"/>
              </a:rPr>
              <a:t>., most are 2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 30 sec.</a:t>
            </a:r>
          </a:p>
          <a:p>
            <a:r>
              <a:rPr lang="en-US" sz="2400" dirty="0">
                <a:latin typeface="Arial"/>
                <a:cs typeface="Arial"/>
              </a:rPr>
              <a:t>Theatre and live performances: 1-5 hrs., most are between 1 hr. 30 mins.-2 hrs. 30 </a:t>
            </a:r>
            <a:r>
              <a:rPr lang="en-US" sz="2400" dirty="0" err="1">
                <a:latin typeface="Arial"/>
                <a:cs typeface="Arial"/>
              </a:rPr>
              <a:t>mins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r>
              <a:rPr lang="en-US" sz="2400" dirty="0">
                <a:latin typeface="Arial"/>
                <a:cs typeface="Arial"/>
              </a:rPr>
              <a:t>Average length a viewer at a museum or gallery spend in front of an artwork: 6 </a:t>
            </a:r>
            <a:r>
              <a:rPr lang="en-US" sz="2400" dirty="0" err="1">
                <a:latin typeface="Arial"/>
                <a:cs typeface="Arial"/>
              </a:rPr>
              <a:t>secs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Hsieh-4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190" r="-9190"/>
          <a:stretch>
            <a:fillRect/>
          </a:stretch>
        </p:blipFill>
        <p:spPr>
          <a:xfrm>
            <a:off x="306552" y="1241823"/>
            <a:ext cx="8574689" cy="47157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Tehching Hsieh and Linda Montano, Art/Life </a:t>
            </a:r>
            <a:r>
              <a:rPr lang="en-US" sz="3600" i="1" dirty="0">
                <a:latin typeface="Arial"/>
                <a:cs typeface="Arial"/>
              </a:rPr>
              <a:t>One Year Performance</a:t>
            </a:r>
            <a:r>
              <a:rPr lang="en-US" sz="3600" dirty="0">
                <a:latin typeface="Arial"/>
                <a:cs typeface="Arial"/>
              </a:rPr>
              <a:t>, 1983-1984</a:t>
            </a:r>
            <a:endParaRPr lang="en-US" sz="3556" dirty="0">
              <a:latin typeface="Arial"/>
              <a:cs typeface="Arial"/>
            </a:endParaRPr>
          </a:p>
        </p:txBody>
      </p:sp>
      <p:pic>
        <p:nvPicPr>
          <p:cNvPr id="14" name="Content Placeholder 13" descr="Hsieh-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50" r="-12050"/>
          <a:stretch>
            <a:fillRect/>
          </a:stretch>
        </p:blipFill>
        <p:spPr>
          <a:xfrm>
            <a:off x="457200" y="1836683"/>
            <a:ext cx="82296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sieh-5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95" r="-9095"/>
          <a:stretch>
            <a:fillRect/>
          </a:stretch>
        </p:blipFill>
        <p:spPr>
          <a:xfrm>
            <a:off x="115513" y="700618"/>
            <a:ext cx="5292993" cy="2910942"/>
          </a:xfrm>
        </p:spPr>
      </p:pic>
      <p:pic>
        <p:nvPicPr>
          <p:cNvPr id="7" name="Picture 6" descr="Hsieh-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06" y="3915103"/>
            <a:ext cx="3210332" cy="24526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Shauna Beharry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i="1" dirty="0">
                <a:latin typeface="Arial"/>
                <a:cs typeface="Arial"/>
              </a:rPr>
              <a:t>Ashes to Flowers: The Breathing</a:t>
            </a:r>
            <a:r>
              <a:rPr lang="en-US" sz="2800" dirty="0">
                <a:latin typeface="Arial"/>
                <a:cs typeface="Arial"/>
              </a:rPr>
              <a:t>, 1993, undocumented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362"/>
            <a:ext cx="8229600" cy="1143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John Cage, </a:t>
            </a:r>
            <a:r>
              <a:rPr lang="en-US" i="1" dirty="0">
                <a:latin typeface="Arial"/>
                <a:cs typeface="Arial"/>
              </a:rPr>
              <a:t>4’33”</a:t>
            </a:r>
            <a:r>
              <a:rPr lang="en-US" dirty="0">
                <a:latin typeface="Arial"/>
                <a:cs typeface="Arial"/>
              </a:rPr>
              <a:t>, 1952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4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Douglas Gordon, </a:t>
            </a:r>
            <a:r>
              <a:rPr lang="en-US" sz="3200" i="1" dirty="0">
                <a:latin typeface="Arial"/>
                <a:cs typeface="Arial"/>
              </a:rPr>
              <a:t>24-Hour Psycho</a:t>
            </a:r>
            <a:r>
              <a:rPr lang="en-US" sz="3200" dirty="0">
                <a:latin typeface="Arial"/>
                <a:cs typeface="Arial"/>
              </a:rPr>
              <a:t>, 1993</a:t>
            </a:r>
          </a:p>
        </p:txBody>
      </p:sp>
      <p:pic>
        <p:nvPicPr>
          <p:cNvPr id="7" name="Content Placeholder 6" descr="Gordon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310" r="-57310"/>
          <a:stretch>
            <a:fillRect/>
          </a:stretch>
        </p:blipFill>
        <p:spPr>
          <a:xfrm>
            <a:off x="-1912815" y="1600200"/>
            <a:ext cx="8229600" cy="4525963"/>
          </a:xfrm>
        </p:spPr>
      </p:pic>
      <p:pic>
        <p:nvPicPr>
          <p:cNvPr id="8" name="Picture 7" descr="Gord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671" y="2540164"/>
            <a:ext cx="4519329" cy="3050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Douglas Gordon, </a:t>
            </a:r>
            <a:r>
              <a:rPr lang="en-US" sz="3200" i="1" dirty="0">
                <a:latin typeface="Arial"/>
                <a:cs typeface="Arial"/>
              </a:rPr>
              <a:t>24 hour psycho back and forth and to and fro</a:t>
            </a:r>
            <a:r>
              <a:rPr lang="en-US" sz="3200" dirty="0">
                <a:latin typeface="Arial"/>
                <a:cs typeface="Arial"/>
              </a:rPr>
              <a:t>, 2008</a:t>
            </a:r>
          </a:p>
        </p:txBody>
      </p:sp>
      <p:pic>
        <p:nvPicPr>
          <p:cNvPr id="7" name="Content Placeholder 6" descr="Gordon-3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>
          <a:xfrm>
            <a:off x="1037490" y="2003877"/>
            <a:ext cx="7128273" cy="3920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6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Andy Warhol, </a:t>
            </a:r>
            <a:r>
              <a:rPr lang="en-US" sz="3200" i="1" dirty="0">
                <a:latin typeface="Arial"/>
                <a:cs typeface="Arial"/>
              </a:rPr>
              <a:t>Empire</a:t>
            </a:r>
            <a:r>
              <a:rPr lang="en-US" sz="3200" dirty="0">
                <a:latin typeface="Arial"/>
                <a:cs typeface="Arial"/>
              </a:rPr>
              <a:t>, 1964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TRT 8 hours 5 minutes</a:t>
            </a:r>
            <a:endParaRPr lang="en-US" sz="3200" dirty="0"/>
          </a:p>
        </p:txBody>
      </p:sp>
      <p:pic>
        <p:nvPicPr>
          <p:cNvPr id="4" name="Content Placeholder 3" descr="warhol-empi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591" r="-88591"/>
          <a:stretch>
            <a:fillRect/>
          </a:stretch>
        </p:blipFill>
        <p:spPr>
          <a:xfrm>
            <a:off x="457200" y="1950545"/>
            <a:ext cx="822960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Key Concepts &amp; Genres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00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Time-based media – film/video, performance, installation, interactive work</a:t>
            </a:r>
          </a:p>
          <a:p>
            <a:r>
              <a:rPr lang="en-US" dirty="0">
                <a:latin typeface="Arial"/>
                <a:cs typeface="Arial"/>
              </a:rPr>
              <a:t>Time as duration – real time, edited time (“sculpting in time”)</a:t>
            </a:r>
          </a:p>
          <a:p>
            <a:r>
              <a:rPr lang="en-US" dirty="0">
                <a:latin typeface="Arial"/>
                <a:cs typeface="Arial"/>
              </a:rPr>
              <a:t>Time as history, memory, forgetting – human memory / digital memory (ephemerality / permanence)</a:t>
            </a:r>
          </a:p>
          <a:p>
            <a:r>
              <a:rPr lang="en-US" dirty="0">
                <a:latin typeface="Arial"/>
                <a:cs typeface="Arial"/>
              </a:rPr>
              <a:t>Linear and non-linear time</a:t>
            </a:r>
          </a:p>
          <a:p>
            <a:r>
              <a:rPr lang="en-US" dirty="0">
                <a:latin typeface="Arial"/>
                <a:cs typeface="Arial"/>
              </a:rPr>
              <a:t>Past / present: </a:t>
            </a:r>
            <a:r>
              <a:rPr lang="en-US" i="1" dirty="0">
                <a:latin typeface="Arial"/>
                <a:cs typeface="Arial"/>
              </a:rPr>
              <a:t>saba</a:t>
            </a:r>
            <a:r>
              <a:rPr lang="en-US" dirty="0">
                <a:latin typeface="Arial"/>
                <a:cs typeface="Arial"/>
              </a:rPr>
              <a:t>, recollection objects, sense memory</a:t>
            </a:r>
          </a:p>
          <a:p>
            <a:r>
              <a:rPr lang="en-US" dirty="0">
                <a:latin typeface="Arial"/>
                <a:cs typeface="Arial"/>
              </a:rPr>
              <a:t>Chronophobia</a:t>
            </a:r>
          </a:p>
          <a:p>
            <a:r>
              <a:rPr lang="en-US" dirty="0">
                <a:latin typeface="Arial"/>
                <a:cs typeface="Arial"/>
              </a:rPr>
              <a:t>Durational aesthetics</a:t>
            </a:r>
          </a:p>
          <a:p>
            <a:r>
              <a:rPr lang="en-US" dirty="0">
                <a:latin typeface="Arial"/>
                <a:cs typeface="Arial"/>
              </a:rPr>
              <a:t>Ethics of slowness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Artists and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</a:schemeClr>
              </a:buClr>
            </a:pPr>
            <a:r>
              <a:rPr lang="en-US" dirty="0">
                <a:latin typeface="Arial"/>
                <a:cs typeface="Arial"/>
              </a:rPr>
              <a:t>John Cage, Andrey Tarkovsky,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Douglas Gordon, Tehching Hsieh, Linda Montano, Shauna Beharry</a:t>
            </a:r>
            <a:r>
              <a:rPr lang="en-US" dirty="0">
                <a:latin typeface="Arial"/>
                <a:cs typeface="Arial"/>
              </a:rPr>
              <a:t>, Mona Hatoum,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Ulay and Abramovic</a:t>
            </a:r>
            <a:r>
              <a:rPr lang="en-US" dirty="0">
                <a:latin typeface="Arial"/>
                <a:cs typeface="Arial"/>
              </a:rPr>
              <a:t>, Lin Hixson, Goat Island, Forced Entertainment, Franko B, La Ribot,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Andy Warhol, Jim Campbell</a:t>
            </a:r>
            <a:r>
              <a:rPr lang="en-US" dirty="0">
                <a:latin typeface="Arial"/>
                <a:cs typeface="Arial"/>
              </a:rPr>
              <a:t>, On Kawara, Hanna Darboven, Vito Acconci, Joseph Beuys, Roman Opalka, Rea Tajiri, Walid Ra’ad, Julie Dash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Ulay / Abramovic, </a:t>
            </a:r>
            <a:r>
              <a:rPr lang="en-US" sz="3200" i="1" dirty="0">
                <a:latin typeface="Arial"/>
                <a:cs typeface="Arial"/>
              </a:rPr>
              <a:t>Relation in Time</a:t>
            </a:r>
            <a:r>
              <a:rPr lang="en-US" sz="3200" dirty="0">
                <a:latin typeface="Arial"/>
                <a:cs typeface="Arial"/>
              </a:rPr>
              <a:t>, 1977</a:t>
            </a:r>
            <a:endParaRPr lang="en-US" sz="3200" dirty="0"/>
          </a:p>
        </p:txBody>
      </p:sp>
      <p:pic>
        <p:nvPicPr>
          <p:cNvPr id="6" name="Content Placeholder 5" descr="ulay-abramovic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417638"/>
            <a:ext cx="4228897" cy="2325731"/>
          </a:xfrm>
        </p:spPr>
      </p:pic>
      <p:pic>
        <p:nvPicPr>
          <p:cNvPr id="7" name="Picture 6" descr="ulay-abramovi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51" y="1417638"/>
            <a:ext cx="3143016" cy="2357262"/>
          </a:xfrm>
          <a:prstGeom prst="rect">
            <a:avLst/>
          </a:prstGeom>
        </p:spPr>
      </p:pic>
      <p:pic>
        <p:nvPicPr>
          <p:cNvPr id="8" name="Picture 7" descr="ulay-abramovi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51" y="4139640"/>
            <a:ext cx="3143016" cy="23572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2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Ulay / Abramovic, </a:t>
            </a:r>
            <a:r>
              <a:rPr lang="en-US" sz="3200" i="1" dirty="0">
                <a:latin typeface="Arial"/>
                <a:cs typeface="Arial"/>
              </a:rPr>
              <a:t>The Lovers – Great Wall Walk</a:t>
            </a:r>
            <a:r>
              <a:rPr lang="en-US" sz="3200" dirty="0">
                <a:latin typeface="Arial"/>
                <a:cs typeface="Arial"/>
              </a:rPr>
              <a:t>, 1988</a:t>
            </a:r>
          </a:p>
        </p:txBody>
      </p:sp>
      <p:pic>
        <p:nvPicPr>
          <p:cNvPr id="4" name="Content Placeholder 3" descr="thelovers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270001" y="2414753"/>
            <a:ext cx="6560206" cy="36078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389</Words>
  <Application>Microsoft Macintosh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Bold</vt:lpstr>
      <vt:lpstr>Calibri</vt:lpstr>
      <vt:lpstr>Office Theme</vt:lpstr>
      <vt:lpstr>EXPERIMENTAL MEDIA STUDIO</vt:lpstr>
      <vt:lpstr>Some Common Time Standards in Media:</vt:lpstr>
      <vt:lpstr>Douglas Gordon, 24-Hour Psycho, 1993</vt:lpstr>
      <vt:lpstr>Douglas Gordon, 24 hour psycho back and forth and to and fro, 2008</vt:lpstr>
      <vt:lpstr>Andy Warhol, Empire, 1964 TRT 8 hours 5 minutes</vt:lpstr>
      <vt:lpstr>Key Concepts &amp; Genres</vt:lpstr>
      <vt:lpstr>Artists and Movements</vt:lpstr>
      <vt:lpstr>Ulay / Abramovic, Relation in Time, 1977</vt:lpstr>
      <vt:lpstr>Ulay / Abramovic, The Lovers – Great Wall Walk, 1988</vt:lpstr>
      <vt:lpstr>PowerPoint Presentation</vt:lpstr>
      <vt:lpstr>PowerPoint Presentation</vt:lpstr>
      <vt:lpstr>Tehching Hsieh, One Year Performance (Cage Piece), 1978-1979</vt:lpstr>
      <vt:lpstr>PowerPoint Presentation</vt:lpstr>
      <vt:lpstr>PowerPoint Presentation</vt:lpstr>
      <vt:lpstr>PowerPoint Presentation</vt:lpstr>
      <vt:lpstr>PowerPoint Presentation</vt:lpstr>
      <vt:lpstr>Tehching Hsieh, One Year Performance (Time Clock Piece), 1980-1981</vt:lpstr>
      <vt:lpstr>PowerPoint Presentation</vt:lpstr>
      <vt:lpstr>Tehching Hsieh, One Year Performance, 1981-1982</vt:lpstr>
      <vt:lpstr>PowerPoint Presentation</vt:lpstr>
      <vt:lpstr>Tehching Hsieh and Linda Montano, Art/Life One Year Performance, 1983-1984</vt:lpstr>
      <vt:lpstr>PowerPoint Presentation</vt:lpstr>
      <vt:lpstr>Shauna Beharry, Ashes to Flowers: The Breathing, 1993, undocumented performance</vt:lpstr>
      <vt:lpstr>John Cage, 4’33”, 1952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93</cp:revision>
  <dcterms:created xsi:type="dcterms:W3CDTF">2011-02-09T18:29:39Z</dcterms:created>
  <dcterms:modified xsi:type="dcterms:W3CDTF">2021-09-22T18:38:40Z</dcterms:modified>
</cp:coreProperties>
</file>