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57" r:id="rId3"/>
    <p:sldId id="258" r:id="rId4"/>
    <p:sldId id="294" r:id="rId5"/>
    <p:sldId id="289" r:id="rId6"/>
    <p:sldId id="290" r:id="rId7"/>
    <p:sldId id="295" r:id="rId8"/>
    <p:sldId id="287" r:id="rId9"/>
    <p:sldId id="285" r:id="rId10"/>
    <p:sldId id="298" r:id="rId11"/>
    <p:sldId id="277" r:id="rId12"/>
    <p:sldId id="297" r:id="rId13"/>
    <p:sldId id="286" r:id="rId14"/>
    <p:sldId id="284" r:id="rId15"/>
    <p:sldId id="288" r:id="rId16"/>
    <p:sldId id="263" r:id="rId17"/>
    <p:sldId id="264" r:id="rId18"/>
    <p:sldId id="268" r:id="rId19"/>
    <p:sldId id="274" r:id="rId20"/>
    <p:sldId id="270" r:id="rId21"/>
    <p:sldId id="296" r:id="rId22"/>
    <p:sldId id="273" r:id="rId23"/>
    <p:sldId id="292" r:id="rId24"/>
    <p:sldId id="299" r:id="rId25"/>
    <p:sldId id="300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11/9/21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EXPERIMENTAL MEDIA STUDIO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420" y="3900850"/>
            <a:ext cx="6400800" cy="148042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Topic Five: Community</a:t>
            </a:r>
          </a:p>
        </p:txBody>
      </p:sp>
    </p:spTree>
    <p:extLst>
      <p:ext uri="{BB962C8B-B14F-4D97-AF65-F5344CB8AC3E}">
        <p14:creationId xmlns:p14="http://schemas.microsoft.com/office/powerpoint/2010/main" val="336524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1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Rirkrit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Tiravanija</a:t>
            </a:r>
            <a:r>
              <a:rPr lang="en-US" sz="3200" dirty="0">
                <a:latin typeface="Arial"/>
                <a:cs typeface="Arial"/>
              </a:rPr>
              <a:t>,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>untitled (demo station no. 5), </a:t>
            </a:r>
            <a:r>
              <a:rPr lang="en-US" sz="3200" dirty="0">
                <a:latin typeface="Arial"/>
                <a:cs typeface="Arial"/>
              </a:rPr>
              <a:t>2006 </a:t>
            </a:r>
          </a:p>
        </p:txBody>
      </p:sp>
      <p:pic>
        <p:nvPicPr>
          <p:cNvPr id="4" name="Content Placeholder 3" descr="tiravanija-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671" r="-16671"/>
          <a:stretch>
            <a:fillRect/>
          </a:stretch>
        </p:blipFill>
        <p:spPr>
          <a:xfrm>
            <a:off x="-15799" y="1541517"/>
            <a:ext cx="9173307" cy="504496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69941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/>
                <a:cs typeface="Arial"/>
              </a:rPr>
              <a:t>un-Prom fashion show</a:t>
            </a:r>
            <a:r>
              <a:rPr lang="en-US" sz="3200" dirty="0">
                <a:latin typeface="Arial"/>
                <a:cs typeface="Arial"/>
              </a:rPr>
              <a:t>, staged in</a:t>
            </a:r>
          </a:p>
          <a:p>
            <a:pPr algn="ctr"/>
            <a:r>
              <a:rPr lang="en-US" sz="3200" i="1" dirty="0">
                <a:latin typeface="Arial"/>
                <a:cs typeface="Arial"/>
              </a:rPr>
              <a:t>untitled (demo station no. 5)</a:t>
            </a:r>
            <a:r>
              <a:rPr lang="en-US" sz="3200" dirty="0">
                <a:latin typeface="Arial"/>
                <a:cs typeface="Arial"/>
              </a:rPr>
              <a:t>  </a:t>
            </a:r>
          </a:p>
        </p:txBody>
      </p:sp>
      <p:pic>
        <p:nvPicPr>
          <p:cNvPr id="7" name="Content Placeholder 6" descr="tiravanija-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459" r="-10459"/>
          <a:stretch>
            <a:fillRect/>
          </a:stretch>
        </p:blipFill>
        <p:spPr>
          <a:xfrm>
            <a:off x="0" y="1421315"/>
            <a:ext cx="9144000" cy="50288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1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556" i="1" dirty="0">
                <a:latin typeface="Arial"/>
                <a:cs typeface="Arial"/>
              </a:rPr>
              <a:t>Karaoke battle, </a:t>
            </a:r>
            <a:r>
              <a:rPr lang="en-US" sz="3556" dirty="0">
                <a:latin typeface="Arial"/>
                <a:cs typeface="Arial"/>
              </a:rPr>
              <a:t>staged in </a:t>
            </a:r>
            <a:r>
              <a:rPr lang="en-US" sz="3556" i="1" dirty="0">
                <a:latin typeface="Arial"/>
                <a:cs typeface="Arial"/>
              </a:rPr>
              <a:t>untitled (demo station no. 5)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Content Placeholder 4" descr="tiravanija-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459" r="-10459"/>
          <a:stretch>
            <a:fillRect/>
          </a:stretch>
        </p:blipFill>
        <p:spPr>
          <a:xfrm>
            <a:off x="-20577" y="1600199"/>
            <a:ext cx="9225862" cy="50738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62"/>
            <a:ext cx="8229600" cy="1287517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Gulgun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Kayim’s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i="1" dirty="0">
                <a:latin typeface="Arial"/>
                <a:cs typeface="Arial"/>
              </a:rPr>
              <a:t>Skewed Visions </a:t>
            </a:r>
            <a:r>
              <a:rPr lang="en-US" sz="3200" dirty="0">
                <a:latin typeface="Arial"/>
                <a:cs typeface="Arial"/>
              </a:rPr>
              <a:t>project </a:t>
            </a:r>
          </a:p>
        </p:txBody>
      </p:sp>
      <p:pic>
        <p:nvPicPr>
          <p:cNvPr id="6" name="Content Placeholder 5" descr="tiravanija-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459" r="-10459"/>
          <a:stretch>
            <a:fillRect/>
          </a:stretch>
        </p:blipFill>
        <p:spPr>
          <a:xfrm>
            <a:off x="-45361" y="1401379"/>
            <a:ext cx="9189361" cy="505379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Rirkrit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Tiravanija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i="1" dirty="0">
                <a:latin typeface="Arial"/>
                <a:cs typeface="Arial"/>
              </a:rPr>
              <a:t>The Land</a:t>
            </a:r>
            <a:r>
              <a:rPr lang="en-US" sz="3200" dirty="0">
                <a:latin typeface="Arial"/>
                <a:cs typeface="Arial"/>
              </a:rPr>
              <a:t>, on-going project since 1998 </a:t>
            </a:r>
          </a:p>
        </p:txBody>
      </p:sp>
      <p:pic>
        <p:nvPicPr>
          <p:cNvPr id="6" name="Content Placeholder 5" descr="tiravanija-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799" r="-92799"/>
          <a:stretch>
            <a:fillRect/>
          </a:stretch>
        </p:blipFill>
        <p:spPr>
          <a:xfrm>
            <a:off x="-2121876" y="1600200"/>
            <a:ext cx="9034753" cy="4968766"/>
          </a:xfrm>
        </p:spPr>
      </p:pic>
      <p:pic>
        <p:nvPicPr>
          <p:cNvPr id="7" name="Picture 6" descr="tiravanija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35" y="1600201"/>
            <a:ext cx="3724713" cy="496876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iravanija-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307" r="-71307"/>
          <a:stretch>
            <a:fillRect/>
          </a:stretch>
        </p:blipFill>
        <p:spPr>
          <a:xfrm>
            <a:off x="2417" y="1493865"/>
            <a:ext cx="9141583" cy="5027518"/>
          </a:xfrm>
        </p:spPr>
      </p:pic>
      <p:sp>
        <p:nvSpPr>
          <p:cNvPr id="8" name="TextBox 7"/>
          <p:cNvSpPr txBox="1"/>
          <p:nvPr/>
        </p:nvSpPr>
        <p:spPr>
          <a:xfrm>
            <a:off x="350345" y="262759"/>
            <a:ext cx="84608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latin typeface="Arial"/>
                <a:cs typeface="Arial"/>
              </a:rPr>
              <a:t>Rirkrit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Tiravanija's</a:t>
            </a:r>
            <a:r>
              <a:rPr lang="en-US" sz="2800" dirty="0">
                <a:latin typeface="Arial"/>
                <a:cs typeface="Arial"/>
              </a:rPr>
              <a:t> house at </a:t>
            </a:r>
            <a:r>
              <a:rPr lang="en-US" sz="2800" i="1" dirty="0">
                <a:latin typeface="Arial"/>
                <a:cs typeface="Arial"/>
              </a:rPr>
              <a:t>The Land</a:t>
            </a:r>
            <a:r>
              <a:rPr lang="en-US" sz="2800" dirty="0">
                <a:latin typeface="Arial"/>
                <a:cs typeface="Arial"/>
              </a:rPr>
              <a:t>, as inhabited by Laura Ayers, February 2004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5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Santiago Sierra, </a:t>
            </a:r>
            <a:r>
              <a:rPr lang="en-US" sz="3200" i="1" dirty="0">
                <a:latin typeface="Arial"/>
                <a:cs typeface="Arial"/>
              </a:rPr>
              <a:t>Line of 250cm Tattooed on Six Paid People</a:t>
            </a:r>
            <a:r>
              <a:rPr lang="en-US" sz="3200" dirty="0">
                <a:latin typeface="Arial"/>
                <a:cs typeface="Arial"/>
              </a:rPr>
              <a:t>, 1999 </a:t>
            </a:r>
          </a:p>
        </p:txBody>
      </p:sp>
      <p:pic>
        <p:nvPicPr>
          <p:cNvPr id="5" name="Content Placeholder 4" descr="sierra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338" r="-13338"/>
          <a:stretch>
            <a:fillRect/>
          </a:stretch>
        </p:blipFill>
        <p:spPr>
          <a:xfrm>
            <a:off x="0" y="1495096"/>
            <a:ext cx="9144000" cy="502884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688" r="-21688"/>
          <a:stretch>
            <a:fillRect/>
          </a:stretch>
        </p:blipFill>
        <p:spPr>
          <a:xfrm>
            <a:off x="-738361" y="534568"/>
            <a:ext cx="10558741" cy="580690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-2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57" r="-10057"/>
          <a:stretch>
            <a:fillRect/>
          </a:stretch>
        </p:blipFill>
        <p:spPr>
          <a:xfrm>
            <a:off x="324070" y="1686360"/>
            <a:ext cx="8495862" cy="4672397"/>
          </a:xfrm>
        </p:spPr>
      </p:pic>
      <p:sp>
        <p:nvSpPr>
          <p:cNvPr id="6" name="Rectangle 5"/>
          <p:cNvSpPr/>
          <p:nvPr/>
        </p:nvSpPr>
        <p:spPr>
          <a:xfrm>
            <a:off x="0" y="37375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Santiago Sierra, </a:t>
            </a:r>
            <a:r>
              <a:rPr lang="en-US" sz="3200" i="1" dirty="0">
                <a:latin typeface="Arial"/>
                <a:cs typeface="Arial"/>
              </a:rPr>
              <a:t>160 cm Line Tattooed on Four People, </a:t>
            </a:r>
            <a:r>
              <a:rPr lang="en-US" sz="3200" dirty="0">
                <a:latin typeface="Arial"/>
                <a:cs typeface="Arial"/>
              </a:rPr>
              <a:t>2000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105" r="-72105"/>
          <a:stretch>
            <a:fillRect/>
          </a:stretch>
        </p:blipFill>
        <p:spPr>
          <a:xfrm>
            <a:off x="68402" y="1635434"/>
            <a:ext cx="8961137" cy="4928280"/>
          </a:xfrm>
        </p:spPr>
      </p:pic>
      <p:sp>
        <p:nvSpPr>
          <p:cNvPr id="6" name="TextBox 5"/>
          <p:cNvSpPr txBox="1"/>
          <p:nvPr/>
        </p:nvSpPr>
        <p:spPr>
          <a:xfrm>
            <a:off x="482970" y="482989"/>
            <a:ext cx="817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Santiago Sierra, 4 </a:t>
            </a:r>
            <a:r>
              <a:rPr lang="en-US" sz="2400" i="1" dirty="0">
                <a:latin typeface="Arial"/>
                <a:cs typeface="Arial"/>
              </a:rPr>
              <a:t>Workers Who Cannot Be Paid Remunerated to Remain Inside Cardboard Boxes</a:t>
            </a:r>
            <a:r>
              <a:rPr lang="en-US" sz="2400" dirty="0">
                <a:latin typeface="Arial"/>
                <a:cs typeface="Arial"/>
              </a:rPr>
              <a:t>, 2000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old"/>
                <a:cs typeface="Arial Bold"/>
              </a:rPr>
              <a:t>Key Concepts &amp; Genres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00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Relational aesthetics</a:t>
            </a:r>
          </a:p>
          <a:p>
            <a:r>
              <a:rPr lang="en-US" dirty="0">
                <a:latin typeface="Arial"/>
                <a:cs typeface="Arial"/>
              </a:rPr>
              <a:t>Relational art</a:t>
            </a:r>
          </a:p>
          <a:p>
            <a:r>
              <a:rPr lang="en-US" dirty="0">
                <a:latin typeface="Arial"/>
                <a:cs typeface="Arial"/>
              </a:rPr>
              <a:t>Collaboration</a:t>
            </a:r>
          </a:p>
          <a:p>
            <a:r>
              <a:rPr lang="en-US" dirty="0">
                <a:latin typeface="Arial"/>
                <a:cs typeface="Arial"/>
              </a:rPr>
              <a:t>Social interstice</a:t>
            </a:r>
          </a:p>
          <a:p>
            <a:r>
              <a:rPr lang="en-US" dirty="0">
                <a:latin typeface="Arial"/>
                <a:cs typeface="Arial"/>
              </a:rPr>
              <a:t>Micro-utopias</a:t>
            </a:r>
          </a:p>
          <a:p>
            <a:r>
              <a:rPr lang="en-US" dirty="0">
                <a:latin typeface="Arial"/>
                <a:cs typeface="Arial"/>
              </a:rPr>
              <a:t>Context</a:t>
            </a:r>
          </a:p>
          <a:p>
            <a:r>
              <a:rPr lang="en-US" dirty="0">
                <a:latin typeface="Arial"/>
                <a:cs typeface="Arial"/>
              </a:rPr>
              <a:t>Audience</a:t>
            </a:r>
          </a:p>
          <a:p>
            <a:r>
              <a:rPr lang="en-US" dirty="0">
                <a:latin typeface="Arial"/>
                <a:cs typeface="Arial"/>
              </a:rPr>
              <a:t>Antagonism</a:t>
            </a:r>
          </a:p>
          <a:p>
            <a:r>
              <a:rPr lang="en-US" dirty="0">
                <a:latin typeface="Arial"/>
                <a:cs typeface="Arial"/>
              </a:rPr>
              <a:t>Relational antagonism</a:t>
            </a: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ierra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69" r="-7769"/>
          <a:stretch>
            <a:fillRect/>
          </a:stretch>
        </p:blipFill>
        <p:spPr>
          <a:xfrm>
            <a:off x="0" y="1120031"/>
            <a:ext cx="9144000" cy="502884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erra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721" r="-9721"/>
          <a:stretch>
            <a:fillRect/>
          </a:stretch>
        </p:blipFill>
        <p:spPr>
          <a:xfrm>
            <a:off x="766860" y="2017011"/>
            <a:ext cx="7623899" cy="4192851"/>
          </a:xfrm>
        </p:spPr>
      </p:pic>
      <p:sp>
        <p:nvSpPr>
          <p:cNvPr id="7" name="Rectangle 6"/>
          <p:cNvSpPr/>
          <p:nvPr/>
        </p:nvSpPr>
        <p:spPr>
          <a:xfrm>
            <a:off x="367862" y="516759"/>
            <a:ext cx="8408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Santiago Sierra, </a:t>
            </a:r>
            <a:r>
              <a:rPr lang="en-US" sz="2800" i="1" dirty="0">
                <a:latin typeface="Arial"/>
                <a:cs typeface="Arial"/>
              </a:rPr>
              <a:t>Person Remunerated for a Period of 360 Consecutive Hours, </a:t>
            </a:r>
            <a:r>
              <a:rPr lang="en-US" sz="2800" dirty="0">
                <a:latin typeface="Arial"/>
                <a:cs typeface="Arial"/>
              </a:rPr>
              <a:t>2000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erra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800" r="-13800"/>
          <a:stretch>
            <a:fillRect/>
          </a:stretch>
        </p:blipFill>
        <p:spPr>
          <a:xfrm>
            <a:off x="0" y="1354959"/>
            <a:ext cx="9144000" cy="5028847"/>
          </a:xfrm>
        </p:spPr>
      </p:pic>
      <p:sp>
        <p:nvSpPr>
          <p:cNvPr id="6" name="TextBox 5"/>
          <p:cNvSpPr txBox="1"/>
          <p:nvPr/>
        </p:nvSpPr>
        <p:spPr>
          <a:xfrm>
            <a:off x="280277" y="227724"/>
            <a:ext cx="856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Santiago Sierra, </a:t>
            </a:r>
            <a:r>
              <a:rPr lang="en-US" sz="2400" i="1" dirty="0">
                <a:latin typeface="Arial"/>
                <a:cs typeface="Arial"/>
              </a:rPr>
              <a:t>Nine Forms of 100x100x600cm Each, Constructed to Be Supported Perpendicular to A Wall</a:t>
            </a:r>
            <a:r>
              <a:rPr lang="en-US" sz="2400" dirty="0">
                <a:latin typeface="Arial"/>
                <a:cs typeface="Arial"/>
              </a:rPr>
              <a:t>, 2002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erra-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800" r="-13800"/>
          <a:stretch>
            <a:fillRect/>
          </a:stretch>
        </p:blipFill>
        <p:spPr>
          <a:xfrm>
            <a:off x="0" y="1075911"/>
            <a:ext cx="9144000" cy="502884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erra-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800" r="-13800"/>
          <a:stretch>
            <a:fillRect/>
          </a:stretch>
        </p:blipFill>
        <p:spPr>
          <a:xfrm>
            <a:off x="0" y="1138551"/>
            <a:ext cx="9144000" cy="502884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Santiago Sierra, 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>Space Closed by Corrugated Metal</a:t>
            </a:r>
            <a:r>
              <a:rPr lang="en-US" sz="3200" dirty="0">
                <a:latin typeface="Arial"/>
                <a:cs typeface="Arial"/>
              </a:rPr>
              <a:t>, 2002 </a:t>
            </a:r>
          </a:p>
        </p:txBody>
      </p:sp>
      <p:pic>
        <p:nvPicPr>
          <p:cNvPr id="4" name="Content Placeholder 3" descr="sierra-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947" r="-9947"/>
          <a:stretch>
            <a:fillRect/>
          </a:stretch>
        </p:blipFill>
        <p:spPr>
          <a:xfrm>
            <a:off x="457200" y="1705303"/>
            <a:ext cx="8229600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Santiago Sierra, 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i="1" dirty="0">
                <a:latin typeface="Arial"/>
                <a:cs typeface="Arial"/>
              </a:rPr>
              <a:t>Wall Enclosing a Space</a:t>
            </a:r>
            <a:r>
              <a:rPr lang="en-US" sz="3200" dirty="0">
                <a:latin typeface="Arial"/>
                <a:cs typeface="Arial"/>
              </a:rPr>
              <a:t>, 2003 </a:t>
            </a:r>
          </a:p>
        </p:txBody>
      </p:sp>
      <p:pic>
        <p:nvPicPr>
          <p:cNvPr id="6" name="Content Placeholder 5" descr="sierra-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42" r="-6242"/>
          <a:stretch>
            <a:fillRect/>
          </a:stretch>
        </p:blipFill>
        <p:spPr>
          <a:xfrm>
            <a:off x="457199" y="1771485"/>
            <a:ext cx="8229601" cy="45259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erra-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46" r="-12546"/>
          <a:stretch>
            <a:fillRect/>
          </a:stretch>
        </p:blipFill>
        <p:spPr>
          <a:xfrm>
            <a:off x="0" y="1181155"/>
            <a:ext cx="9144000" cy="502884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ierra-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523" r="-17523"/>
          <a:stretch>
            <a:fillRect/>
          </a:stretch>
        </p:blipFill>
        <p:spPr>
          <a:xfrm>
            <a:off x="0" y="1261172"/>
            <a:ext cx="9221212" cy="507131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old"/>
                <a:cs typeface="Arial Bold"/>
              </a:rPr>
              <a:t>Artists and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95000"/>
                </a:schemeClr>
              </a:buClr>
            </a:pP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Rirkrit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Tiravanija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, Santiago Sierra, </a:t>
            </a:r>
            <a:r>
              <a:rPr lang="en-US" dirty="0">
                <a:latin typeface="Arial"/>
                <a:cs typeface="Arial"/>
              </a:rPr>
              <a:t>Jorge </a:t>
            </a:r>
            <a:r>
              <a:rPr lang="en-US" dirty="0" err="1">
                <a:latin typeface="Arial"/>
                <a:cs typeface="Arial"/>
              </a:rPr>
              <a:t>Pardo</a:t>
            </a:r>
            <a:r>
              <a:rPr lang="en-US" dirty="0">
                <a:latin typeface="Arial"/>
                <a:cs typeface="Arial"/>
              </a:rPr>
              <a:t>, Michael Lin, Liam </a:t>
            </a:r>
            <a:r>
              <a:rPr lang="en-US" dirty="0" err="1">
                <a:latin typeface="Arial"/>
                <a:cs typeface="Arial"/>
              </a:rPr>
              <a:t>Gillick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Apolonia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Sustersic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Phillippe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Parreno</a:t>
            </a:r>
            <a:r>
              <a:rPr lang="en-US" dirty="0">
                <a:latin typeface="Arial"/>
                <a:cs typeface="Arial"/>
              </a:rPr>
              <a:t>, Pierre </a:t>
            </a:r>
            <a:r>
              <a:rPr lang="en-US" dirty="0" err="1">
                <a:latin typeface="Arial"/>
                <a:cs typeface="Arial"/>
              </a:rPr>
              <a:t>Huyghe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Carsten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Höller</a:t>
            </a:r>
            <a:r>
              <a:rPr lang="en-US" dirty="0">
                <a:latin typeface="Arial"/>
                <a:cs typeface="Arial"/>
              </a:rPr>
              <a:t>, Christine Hill, Vanessa </a:t>
            </a:r>
            <a:r>
              <a:rPr lang="en-US" dirty="0" err="1">
                <a:latin typeface="Arial"/>
                <a:cs typeface="Arial"/>
              </a:rPr>
              <a:t>Beecroft</a:t>
            </a:r>
            <a:r>
              <a:rPr lang="en-US" dirty="0">
                <a:latin typeface="Arial"/>
                <a:cs typeface="Arial"/>
              </a:rPr>
              <a:t>, Maurizio </a:t>
            </a:r>
            <a:r>
              <a:rPr lang="en-US" dirty="0" err="1">
                <a:latin typeface="Arial"/>
                <a:cs typeface="Arial"/>
              </a:rPr>
              <a:t>Cattelan</a:t>
            </a:r>
            <a:r>
              <a:rPr lang="en-US" dirty="0">
                <a:latin typeface="Arial"/>
                <a:cs typeface="Arial"/>
              </a:rPr>
              <a:t>, Thomas </a:t>
            </a:r>
            <a:r>
              <a:rPr lang="en-US" dirty="0" err="1">
                <a:latin typeface="Arial"/>
                <a:cs typeface="Arial"/>
              </a:rPr>
              <a:t>Hirschhorn</a:t>
            </a:r>
            <a:r>
              <a:rPr lang="en-US" dirty="0">
                <a:latin typeface="Arial"/>
                <a:cs typeface="Arial"/>
              </a:rPr>
              <a:t>, Dominique Gonzales-</a:t>
            </a:r>
            <a:r>
              <a:rPr lang="en-US" dirty="0" err="1">
                <a:latin typeface="Arial"/>
                <a:cs typeface="Arial"/>
              </a:rPr>
              <a:t>Foerster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Noritoshi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Hirakawa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Fareed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Armaly</a:t>
            </a:r>
            <a:r>
              <a:rPr lang="en-US" dirty="0">
                <a:latin typeface="Arial"/>
                <a:cs typeface="Arial"/>
              </a:rPr>
              <a:t>, Philippe </a:t>
            </a:r>
            <a:r>
              <a:rPr lang="en-US" dirty="0" err="1">
                <a:latin typeface="Arial"/>
                <a:cs typeface="Arial"/>
              </a:rPr>
              <a:t>Parreno</a:t>
            </a:r>
            <a:r>
              <a:rPr lang="en-US" dirty="0">
                <a:latin typeface="Arial"/>
                <a:cs typeface="Arial"/>
              </a:rPr>
              <a:t>, Henry Bond, Julia </a:t>
            </a:r>
            <a:r>
              <a:rPr lang="en-US" dirty="0" err="1">
                <a:latin typeface="Arial"/>
                <a:cs typeface="Arial"/>
              </a:rPr>
              <a:t>Sher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/>
                <a:cs typeface="Arial"/>
              </a:rPr>
              <a:t>Rirkrit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Tiravanija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i="1" dirty="0">
                <a:latin typeface="Arial"/>
                <a:cs typeface="Arial"/>
              </a:rPr>
              <a:t>Untitled 1992 (Free)</a:t>
            </a:r>
            <a:r>
              <a:rPr lang="en-US" sz="3200" dirty="0">
                <a:latin typeface="Arial"/>
                <a:cs typeface="Arial"/>
              </a:rPr>
              <a:t>, various versions </a:t>
            </a:r>
          </a:p>
        </p:txBody>
      </p:sp>
      <p:pic>
        <p:nvPicPr>
          <p:cNvPr id="7" name="Content Placeholder 6" descr="tiravanija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086" r="-1808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iravanija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818" r="-9818"/>
          <a:stretch>
            <a:fillRect/>
          </a:stretch>
        </p:blipFill>
        <p:spPr>
          <a:xfrm>
            <a:off x="16915" y="983047"/>
            <a:ext cx="9127085" cy="50195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iravanija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1030890"/>
            <a:ext cx="9144000" cy="502884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iravanija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520" r="-21520"/>
          <a:stretch>
            <a:fillRect/>
          </a:stretch>
        </p:blipFill>
        <p:spPr>
          <a:xfrm>
            <a:off x="16051" y="1053590"/>
            <a:ext cx="9127949" cy="50200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iravanija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596" r="-21596"/>
          <a:stretch>
            <a:fillRect/>
          </a:stretch>
        </p:blipFill>
        <p:spPr>
          <a:xfrm>
            <a:off x="-889548" y="476275"/>
            <a:ext cx="10826200" cy="595399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ravanija-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629" r="-75629"/>
          <a:stretch>
            <a:fillRect/>
          </a:stretch>
        </p:blipFill>
        <p:spPr>
          <a:xfrm>
            <a:off x="-1031" y="1464106"/>
            <a:ext cx="9145031" cy="5029415"/>
          </a:xfrm>
        </p:spPr>
      </p:pic>
      <p:sp>
        <p:nvSpPr>
          <p:cNvPr id="6" name="TextBox 5"/>
          <p:cNvSpPr txBox="1"/>
          <p:nvPr/>
        </p:nvSpPr>
        <p:spPr>
          <a:xfrm>
            <a:off x="-1031" y="205718"/>
            <a:ext cx="9145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/>
                <a:cs typeface="Arial"/>
              </a:rPr>
              <a:t>Rirkrit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err="1">
                <a:latin typeface="Arial"/>
                <a:cs typeface="Arial"/>
              </a:rPr>
              <a:t>Tiravanija</a:t>
            </a:r>
            <a:r>
              <a:rPr lang="en-US" sz="3200" dirty="0">
                <a:latin typeface="Arial"/>
                <a:cs typeface="Arial"/>
              </a:rPr>
              <a:t>, </a:t>
            </a:r>
            <a:r>
              <a:rPr lang="en-US" sz="3200" i="1" dirty="0">
                <a:latin typeface="Arial"/>
                <a:cs typeface="Arial"/>
              </a:rPr>
              <a:t>untitled 1999 </a:t>
            </a:r>
          </a:p>
          <a:p>
            <a:pPr algn="ctr"/>
            <a:r>
              <a:rPr lang="en-US" sz="3200" i="1" dirty="0">
                <a:latin typeface="Arial"/>
                <a:cs typeface="Arial"/>
              </a:rPr>
              <a:t>(tomorrow can shut up and go away)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273</Words>
  <Application>Microsoft Macintosh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Bold</vt:lpstr>
      <vt:lpstr>Calibri</vt:lpstr>
      <vt:lpstr>Office Theme</vt:lpstr>
      <vt:lpstr>EXPERIMENTAL MEDIA STUDIO</vt:lpstr>
      <vt:lpstr>Key Concepts &amp; Genres</vt:lpstr>
      <vt:lpstr>Artists and Movements</vt:lpstr>
      <vt:lpstr>Rirkrit Tiravanija, Untitled 1992 (Free), various versions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Rirkrit Tiravanija, untitled (demo station no. 5), 2006 </vt:lpstr>
      <vt:lpstr>PowerPoint Presentation</vt:lpstr>
      <vt:lpstr>Karaoke battle, staged in untitled (demo station no. 5)</vt:lpstr>
      <vt:lpstr>Gulgun Kayim’s Skewed Visions project </vt:lpstr>
      <vt:lpstr>Rirkrit Tiravanija, The Land, on-going project since 1998 </vt:lpstr>
      <vt:lpstr>PowerPoint Presentation</vt:lpstr>
      <vt:lpstr>Santiago Sierra, Line of 250cm Tattooed on Six Paid People, 1999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Santiago Sierra,  Space Closed by Corrugated Metal, 2002 </vt:lpstr>
      <vt:lpstr>Santiago Sierra,  Wall Enclosing a Space, 2003 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122</cp:revision>
  <dcterms:created xsi:type="dcterms:W3CDTF">2010-12-29T22:30:26Z</dcterms:created>
  <dcterms:modified xsi:type="dcterms:W3CDTF">2021-11-10T02:24:52Z</dcterms:modified>
</cp:coreProperties>
</file>